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27" r:id="rId4"/>
    <p:sldId id="323" r:id="rId5"/>
    <p:sldId id="325" r:id="rId6"/>
    <p:sldId id="324" r:id="rId7"/>
    <p:sldId id="334" r:id="rId8"/>
    <p:sldId id="326" r:id="rId9"/>
    <p:sldId id="335" r:id="rId10"/>
    <p:sldId id="331" r:id="rId11"/>
    <p:sldId id="258" r:id="rId12"/>
    <p:sldId id="321" r:id="rId13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E52E1"/>
    <a:srgbClr val="0096FF"/>
    <a:srgbClr val="DFF2FF"/>
    <a:srgbClr val="151515"/>
    <a:srgbClr val="FF8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91" autoAdjust="0"/>
    <p:restoredTop sz="94694"/>
  </p:normalViewPr>
  <p:slideViewPr>
    <p:cSldViewPr>
      <p:cViewPr>
        <p:scale>
          <a:sx n="20" d="100"/>
          <a:sy n="20" d="100"/>
        </p:scale>
        <p:origin x="-212" y="-732"/>
      </p:cViewPr>
      <p:guideLst>
        <p:guide orient="horz" pos="3562"/>
        <p:guide pos="6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D81E5-AD43-4781-BB3F-0C2DA16F2CDE}" type="doc">
      <dgm:prSet loTypeId="urn:microsoft.com/office/officeart/2005/8/layout/arrow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D65F2E-1FB8-4444-9CFA-91A5FBC658EA}">
      <dgm:prSet phldrT="[Текст]"/>
      <dgm:spPr/>
      <dgm:t>
        <a:bodyPr/>
        <a:lstStyle/>
        <a:p>
          <a:r>
            <a:rPr lang="ru-RU" dirty="0" smtClean="0"/>
            <a:t>Представления </a:t>
          </a:r>
          <a:r>
            <a:rPr lang="en-US" dirty="0" smtClean="0"/>
            <a:t/>
          </a:r>
          <a:br>
            <a:rPr lang="en-US" dirty="0" smtClean="0"/>
          </a:br>
          <a:r>
            <a:rPr lang="ru-RU" dirty="0" smtClean="0"/>
            <a:t>об идеальном образе жизни</a:t>
          </a:r>
          <a:endParaRPr lang="ru-RU" dirty="0"/>
        </a:p>
      </dgm:t>
    </dgm:pt>
    <dgm:pt modelId="{8B907374-5AEB-4991-8721-CF4EDF05A554}" type="parTrans" cxnId="{C72F09D5-AE51-4E84-9842-67A59174860F}">
      <dgm:prSet/>
      <dgm:spPr/>
      <dgm:t>
        <a:bodyPr/>
        <a:lstStyle/>
        <a:p>
          <a:endParaRPr lang="ru-RU"/>
        </a:p>
      </dgm:t>
    </dgm:pt>
    <dgm:pt modelId="{1E06AB6A-0282-42EB-84DA-6B93879C9F4C}" type="sibTrans" cxnId="{C72F09D5-AE51-4E84-9842-67A59174860F}">
      <dgm:prSet/>
      <dgm:spPr/>
      <dgm:t>
        <a:bodyPr/>
        <a:lstStyle/>
        <a:p>
          <a:endParaRPr lang="ru-RU"/>
        </a:p>
      </dgm:t>
    </dgm:pt>
    <dgm:pt modelId="{82E642F1-3B34-4120-B7B6-3BC8DA577AD5}">
      <dgm:prSet phldrT="[Текст]"/>
      <dgm:spPr/>
      <dgm:t>
        <a:bodyPr/>
        <a:lstStyle/>
        <a:p>
          <a:r>
            <a:rPr lang="ru-RU" dirty="0" smtClean="0"/>
            <a:t>Эмоциональное состояние</a:t>
          </a:r>
          <a:endParaRPr lang="ru-RU" dirty="0"/>
        </a:p>
      </dgm:t>
    </dgm:pt>
    <dgm:pt modelId="{C7D09DBE-4EB8-407A-83FE-19B5AB2E0A2C}" type="parTrans" cxnId="{06EE45C1-75E5-4E2B-9354-E878837FCB6A}">
      <dgm:prSet/>
      <dgm:spPr/>
      <dgm:t>
        <a:bodyPr/>
        <a:lstStyle/>
        <a:p>
          <a:endParaRPr lang="ru-RU"/>
        </a:p>
      </dgm:t>
    </dgm:pt>
    <dgm:pt modelId="{0C5EF471-BC1C-4587-9B33-169F58688988}" type="sibTrans" cxnId="{06EE45C1-75E5-4E2B-9354-E878837FCB6A}">
      <dgm:prSet/>
      <dgm:spPr/>
      <dgm:t>
        <a:bodyPr/>
        <a:lstStyle/>
        <a:p>
          <a:endParaRPr lang="ru-RU"/>
        </a:p>
      </dgm:t>
    </dgm:pt>
    <dgm:pt modelId="{820ED668-9BCC-4C7C-ADC9-CD50D2B68B64}">
      <dgm:prSet phldrT="[Текст]"/>
      <dgm:spPr/>
      <dgm:t>
        <a:bodyPr/>
        <a:lstStyle/>
        <a:p>
          <a:r>
            <a:rPr lang="ru-RU" dirty="0" smtClean="0"/>
            <a:t>Временное</a:t>
          </a:r>
          <a:endParaRPr lang="ru-RU" dirty="0"/>
        </a:p>
      </dgm:t>
    </dgm:pt>
    <dgm:pt modelId="{D775F6A8-77A0-45AA-BCD4-94A506231678}" type="parTrans" cxnId="{DA5E8837-B773-425B-9A12-B4410A2B803A}">
      <dgm:prSet/>
      <dgm:spPr/>
      <dgm:t>
        <a:bodyPr/>
        <a:lstStyle/>
        <a:p>
          <a:endParaRPr lang="ru-RU"/>
        </a:p>
      </dgm:t>
    </dgm:pt>
    <dgm:pt modelId="{8A9A5736-1F76-4162-BDA8-7182B178D333}" type="sibTrans" cxnId="{DA5E8837-B773-425B-9A12-B4410A2B803A}">
      <dgm:prSet/>
      <dgm:spPr/>
      <dgm:t>
        <a:bodyPr/>
        <a:lstStyle/>
        <a:p>
          <a:endParaRPr lang="ru-RU"/>
        </a:p>
      </dgm:t>
    </dgm:pt>
    <dgm:pt modelId="{A0A03B0B-2F9E-4DDA-ACD4-E37553C8CF8D}">
      <dgm:prSet phldrT="[Текст]"/>
      <dgm:spPr/>
      <dgm:t>
        <a:bodyPr/>
        <a:lstStyle/>
        <a:p>
          <a:r>
            <a:rPr lang="ru-RU" dirty="0" smtClean="0"/>
            <a:t>Постоянное</a:t>
          </a:r>
          <a:endParaRPr lang="ru-RU" dirty="0"/>
        </a:p>
      </dgm:t>
    </dgm:pt>
    <dgm:pt modelId="{3D10A7AE-B435-421A-BFA9-4864547943F2}" type="parTrans" cxnId="{25417DA9-55AE-4C97-AC86-B82A3D7840F0}">
      <dgm:prSet/>
      <dgm:spPr/>
      <dgm:t>
        <a:bodyPr/>
        <a:lstStyle/>
        <a:p>
          <a:endParaRPr lang="ru-RU"/>
        </a:p>
      </dgm:t>
    </dgm:pt>
    <dgm:pt modelId="{8D4FB763-C06A-4132-BA4C-1222905D78BB}" type="sibTrans" cxnId="{25417DA9-55AE-4C97-AC86-B82A3D7840F0}">
      <dgm:prSet/>
      <dgm:spPr/>
      <dgm:t>
        <a:bodyPr/>
        <a:lstStyle/>
        <a:p>
          <a:endParaRPr lang="ru-RU"/>
        </a:p>
      </dgm:t>
    </dgm:pt>
    <dgm:pt modelId="{DD15E207-9E89-4E48-9D82-B03C0D61F8DE}" type="pres">
      <dgm:prSet presAssocID="{108D81E5-AD43-4781-BB3F-0C2DA16F2C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1408C3-88F8-4129-AAE8-A459744E2C63}" type="pres">
      <dgm:prSet presAssocID="{D2D65F2E-1FB8-4444-9CFA-91A5FBC658E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6A327-5847-439C-B497-FC3B111D0EF6}" type="pres">
      <dgm:prSet presAssocID="{82E642F1-3B34-4120-B7B6-3BC8DA577AD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4A7AF-1103-451F-ACCA-623B331B85AD}" type="presOf" srcId="{820ED668-9BCC-4C7C-ADC9-CD50D2B68B64}" destId="{B9E6A327-5847-439C-B497-FC3B111D0EF6}" srcOrd="0" destOrd="1" presId="urn:microsoft.com/office/officeart/2005/8/layout/arrow5"/>
    <dgm:cxn modelId="{7C1E0CFC-F959-408D-B9F8-C13F497479DE}" type="presOf" srcId="{D2D65F2E-1FB8-4444-9CFA-91A5FBC658EA}" destId="{E01408C3-88F8-4129-AAE8-A459744E2C63}" srcOrd="0" destOrd="0" presId="urn:microsoft.com/office/officeart/2005/8/layout/arrow5"/>
    <dgm:cxn modelId="{9DAC74B8-C2DD-490B-8ACF-F73065EB68F8}" type="presOf" srcId="{108D81E5-AD43-4781-BB3F-0C2DA16F2CDE}" destId="{DD15E207-9E89-4E48-9D82-B03C0D61F8DE}" srcOrd="0" destOrd="0" presId="urn:microsoft.com/office/officeart/2005/8/layout/arrow5"/>
    <dgm:cxn modelId="{81C4F2EB-1F1D-4C36-9ACF-A43FAEC22AB5}" type="presOf" srcId="{82E642F1-3B34-4120-B7B6-3BC8DA577AD5}" destId="{B9E6A327-5847-439C-B497-FC3B111D0EF6}" srcOrd="0" destOrd="0" presId="urn:microsoft.com/office/officeart/2005/8/layout/arrow5"/>
    <dgm:cxn modelId="{C72F09D5-AE51-4E84-9842-67A59174860F}" srcId="{108D81E5-AD43-4781-BB3F-0C2DA16F2CDE}" destId="{D2D65F2E-1FB8-4444-9CFA-91A5FBC658EA}" srcOrd="0" destOrd="0" parTransId="{8B907374-5AEB-4991-8721-CF4EDF05A554}" sibTransId="{1E06AB6A-0282-42EB-84DA-6B93879C9F4C}"/>
    <dgm:cxn modelId="{25417DA9-55AE-4C97-AC86-B82A3D7840F0}" srcId="{82E642F1-3B34-4120-B7B6-3BC8DA577AD5}" destId="{A0A03B0B-2F9E-4DDA-ACD4-E37553C8CF8D}" srcOrd="1" destOrd="0" parTransId="{3D10A7AE-B435-421A-BFA9-4864547943F2}" sibTransId="{8D4FB763-C06A-4132-BA4C-1222905D78BB}"/>
    <dgm:cxn modelId="{DA5E8837-B773-425B-9A12-B4410A2B803A}" srcId="{82E642F1-3B34-4120-B7B6-3BC8DA577AD5}" destId="{820ED668-9BCC-4C7C-ADC9-CD50D2B68B64}" srcOrd="0" destOrd="0" parTransId="{D775F6A8-77A0-45AA-BCD4-94A506231678}" sibTransId="{8A9A5736-1F76-4162-BDA8-7182B178D333}"/>
    <dgm:cxn modelId="{25C0992A-56DD-4D6A-BA55-4C067F8E4A98}" type="presOf" srcId="{A0A03B0B-2F9E-4DDA-ACD4-E37553C8CF8D}" destId="{B9E6A327-5847-439C-B497-FC3B111D0EF6}" srcOrd="0" destOrd="2" presId="urn:microsoft.com/office/officeart/2005/8/layout/arrow5"/>
    <dgm:cxn modelId="{06EE45C1-75E5-4E2B-9354-E878837FCB6A}" srcId="{108D81E5-AD43-4781-BB3F-0C2DA16F2CDE}" destId="{82E642F1-3B34-4120-B7B6-3BC8DA577AD5}" srcOrd="1" destOrd="0" parTransId="{C7D09DBE-4EB8-407A-83FE-19B5AB2E0A2C}" sibTransId="{0C5EF471-BC1C-4587-9B33-169F58688988}"/>
    <dgm:cxn modelId="{E0545091-6C71-4F8E-8125-C3A6CD21A722}" type="presParOf" srcId="{DD15E207-9E89-4E48-9D82-B03C0D61F8DE}" destId="{E01408C3-88F8-4129-AAE8-A459744E2C63}" srcOrd="0" destOrd="0" presId="urn:microsoft.com/office/officeart/2005/8/layout/arrow5"/>
    <dgm:cxn modelId="{35E06A0E-CE9C-4A3C-B22C-51E47DE36650}" type="presParOf" srcId="{DD15E207-9E89-4E48-9D82-B03C0D61F8DE}" destId="{B9E6A327-5847-439C-B497-FC3B111D0EF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722DF-F069-405E-8CD3-B9FB66C2D012}" type="doc">
      <dgm:prSet loTypeId="urn:microsoft.com/office/officeart/2008/layout/Lin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1B60BA-9E21-465C-9442-1EFC92FF7E62}">
      <dgm:prSet phldrT="[Текст]"/>
      <dgm:spPr/>
      <dgm:t>
        <a:bodyPr/>
        <a:lstStyle/>
        <a:p>
          <a:r>
            <a:rPr lang="ru-RU" dirty="0" smtClean="0"/>
            <a:t>Лидерский </a:t>
          </a:r>
          <a:r>
            <a:rPr lang="ru-RU" dirty="0" smtClean="0"/>
            <a:t>потенциал</a:t>
          </a:r>
          <a:endParaRPr lang="ru-RU" dirty="0"/>
        </a:p>
      </dgm:t>
    </dgm:pt>
    <dgm:pt modelId="{A216E5A6-47C8-4DF6-911E-5D5B37912E57}" type="parTrans" cxnId="{DC9D1A00-33AC-4780-BA32-096F04DE517D}">
      <dgm:prSet/>
      <dgm:spPr/>
      <dgm:t>
        <a:bodyPr/>
        <a:lstStyle/>
        <a:p>
          <a:endParaRPr lang="ru-RU"/>
        </a:p>
      </dgm:t>
    </dgm:pt>
    <dgm:pt modelId="{3D519A55-A9D6-4911-BE14-D29B579C442E}" type="sibTrans" cxnId="{DC9D1A00-33AC-4780-BA32-096F04DE517D}">
      <dgm:prSet/>
      <dgm:spPr/>
      <dgm:t>
        <a:bodyPr/>
        <a:lstStyle/>
        <a:p>
          <a:endParaRPr lang="ru-RU" dirty="0"/>
        </a:p>
      </dgm:t>
    </dgm:pt>
    <dgm:pt modelId="{B9F1C6CA-9A52-4650-BE5D-372E7EE0F37F}">
      <dgm:prSet phldrT="[Текст]"/>
      <dgm:spPr/>
      <dgm:t>
        <a:bodyPr/>
        <a:lstStyle/>
        <a:p>
          <a:r>
            <a:rPr lang="ru-RU" dirty="0" smtClean="0"/>
            <a:t>«Жить на работе»</a:t>
          </a:r>
          <a:endParaRPr lang="ru-RU" dirty="0"/>
        </a:p>
      </dgm:t>
    </dgm:pt>
    <dgm:pt modelId="{3E05303E-9F25-4CE5-B519-6569C15D8937}" type="parTrans" cxnId="{63A39CB9-3C94-4FD5-8F88-9DC825E31C2F}">
      <dgm:prSet/>
      <dgm:spPr/>
      <dgm:t>
        <a:bodyPr/>
        <a:lstStyle/>
        <a:p>
          <a:endParaRPr lang="ru-RU"/>
        </a:p>
      </dgm:t>
    </dgm:pt>
    <dgm:pt modelId="{08D29D95-2183-4710-AE06-AABB6E12AA8D}" type="sibTrans" cxnId="{63A39CB9-3C94-4FD5-8F88-9DC825E31C2F}">
      <dgm:prSet/>
      <dgm:spPr/>
      <dgm:t>
        <a:bodyPr/>
        <a:lstStyle/>
        <a:p>
          <a:endParaRPr lang="ru-RU"/>
        </a:p>
      </dgm:t>
    </dgm:pt>
    <dgm:pt modelId="{63FAAF22-A85F-45DD-8ADA-E60F7E758991}">
      <dgm:prSet phldrT="[Текст]"/>
      <dgm:spPr/>
      <dgm:t>
        <a:bodyPr/>
        <a:lstStyle/>
        <a:p>
          <a:r>
            <a:rPr lang="ru-RU" dirty="0" smtClean="0"/>
            <a:t>Достижения учеников: олимпиады, конкурсы, баллы ЕГЭ</a:t>
          </a:r>
          <a:endParaRPr lang="ru-RU" dirty="0"/>
        </a:p>
      </dgm:t>
    </dgm:pt>
    <dgm:pt modelId="{118233DE-5528-4C8D-98F6-EF9BC583409C}" type="parTrans" cxnId="{793CE046-0989-49D9-971D-7E1BD72B49A8}">
      <dgm:prSet/>
      <dgm:spPr/>
      <dgm:t>
        <a:bodyPr/>
        <a:lstStyle/>
        <a:p>
          <a:endParaRPr lang="ru-RU"/>
        </a:p>
      </dgm:t>
    </dgm:pt>
    <dgm:pt modelId="{20AD33B0-8C51-48C1-B3E2-8C028D0953A1}" type="sibTrans" cxnId="{793CE046-0989-49D9-971D-7E1BD72B49A8}">
      <dgm:prSet/>
      <dgm:spPr/>
      <dgm:t>
        <a:bodyPr/>
        <a:lstStyle/>
        <a:p>
          <a:endParaRPr lang="ru-RU"/>
        </a:p>
      </dgm:t>
    </dgm:pt>
    <dgm:pt modelId="{74FBB50E-CBC1-4105-BF46-CFD8BDF586EF}">
      <dgm:prSet phldrT="[Текст]"/>
      <dgm:spPr/>
      <dgm:t>
        <a:bodyPr/>
        <a:lstStyle/>
        <a:p>
          <a:r>
            <a:rPr lang="ru-RU" dirty="0" smtClean="0"/>
            <a:t>Прогресс детей в обучении </a:t>
          </a:r>
          <a:endParaRPr lang="ru-RU" dirty="0"/>
        </a:p>
      </dgm:t>
    </dgm:pt>
    <dgm:pt modelId="{260EF34C-A48D-4457-BA14-7E34935D7288}" type="parTrans" cxnId="{13CA1513-0431-41D6-BBF1-A8ED3CF8158C}">
      <dgm:prSet/>
      <dgm:spPr/>
      <dgm:t>
        <a:bodyPr/>
        <a:lstStyle/>
        <a:p>
          <a:endParaRPr lang="ru-RU"/>
        </a:p>
      </dgm:t>
    </dgm:pt>
    <dgm:pt modelId="{861A206A-4E46-4E1A-BDA0-15F25C24E1F0}" type="sibTrans" cxnId="{13CA1513-0431-41D6-BBF1-A8ED3CF8158C}">
      <dgm:prSet/>
      <dgm:spPr/>
      <dgm:t>
        <a:bodyPr/>
        <a:lstStyle/>
        <a:p>
          <a:endParaRPr lang="ru-RU"/>
        </a:p>
      </dgm:t>
    </dgm:pt>
    <dgm:pt modelId="{E26602F6-F1C2-4436-858B-C8E83335944D}">
      <dgm:prSet phldrT="[Текст]"/>
      <dgm:spPr/>
      <dgm:t>
        <a:bodyPr/>
        <a:lstStyle/>
        <a:p>
          <a:r>
            <a:rPr lang="ru-RU" dirty="0" smtClean="0"/>
            <a:t>Победа в профессиональных конкурсах </a:t>
          </a:r>
          <a:endParaRPr lang="ru-RU" dirty="0"/>
        </a:p>
      </dgm:t>
    </dgm:pt>
    <dgm:pt modelId="{4975A972-16C2-4F1A-A5EA-C4457ECB84A0}" type="parTrans" cxnId="{9F527DFD-520B-4DBB-8524-A197F824576A}">
      <dgm:prSet/>
      <dgm:spPr/>
      <dgm:t>
        <a:bodyPr/>
        <a:lstStyle/>
        <a:p>
          <a:endParaRPr lang="ru-RU"/>
        </a:p>
      </dgm:t>
    </dgm:pt>
    <dgm:pt modelId="{D2409093-494A-4814-A450-FD276733E12D}" type="sibTrans" cxnId="{9F527DFD-520B-4DBB-8524-A197F824576A}">
      <dgm:prSet/>
      <dgm:spPr/>
      <dgm:t>
        <a:bodyPr/>
        <a:lstStyle/>
        <a:p>
          <a:endParaRPr lang="ru-RU"/>
        </a:p>
      </dgm:t>
    </dgm:pt>
    <dgm:pt modelId="{D289A666-9BB0-4993-ABC2-4DB923C969BB}">
      <dgm:prSet phldrT="[Текст]"/>
      <dgm:spPr/>
      <dgm:t>
        <a:bodyPr/>
        <a:lstStyle/>
        <a:p>
          <a:r>
            <a:rPr lang="ru-RU" dirty="0" smtClean="0"/>
            <a:t>Признание выпускников</a:t>
          </a:r>
          <a:endParaRPr lang="ru-RU" dirty="0"/>
        </a:p>
      </dgm:t>
    </dgm:pt>
    <dgm:pt modelId="{BA79D62E-19C4-4E33-B047-DF12F0269F3D}" type="parTrans" cxnId="{2B3EA343-17CD-48C0-B2DC-BE32A3248F6C}">
      <dgm:prSet/>
      <dgm:spPr/>
      <dgm:t>
        <a:bodyPr/>
        <a:lstStyle/>
        <a:p>
          <a:endParaRPr lang="ru-RU"/>
        </a:p>
      </dgm:t>
    </dgm:pt>
    <dgm:pt modelId="{794B570F-1482-43C6-88B5-32340FF7E9A0}" type="sibTrans" cxnId="{2B3EA343-17CD-48C0-B2DC-BE32A3248F6C}">
      <dgm:prSet/>
      <dgm:spPr/>
      <dgm:t>
        <a:bodyPr/>
        <a:lstStyle/>
        <a:p>
          <a:endParaRPr lang="ru-RU"/>
        </a:p>
      </dgm:t>
    </dgm:pt>
    <dgm:pt modelId="{3706B929-4DB6-4F8E-AD84-14E8BF17A927}">
      <dgm:prSet phldrT="[Текст]"/>
      <dgm:spPr/>
      <dgm:t>
        <a:bodyPr/>
        <a:lstStyle/>
        <a:p>
          <a:r>
            <a:rPr lang="en-US" dirty="0" smtClean="0"/>
            <a:t>Soft skills</a:t>
          </a:r>
          <a:endParaRPr lang="ru-RU" dirty="0"/>
        </a:p>
      </dgm:t>
    </dgm:pt>
    <dgm:pt modelId="{96BEE95D-0BBD-40A6-8CCE-946F2907845D}" type="parTrans" cxnId="{DF685A15-3DB5-4B91-9CAD-96A64B43085A}">
      <dgm:prSet/>
      <dgm:spPr/>
      <dgm:t>
        <a:bodyPr/>
        <a:lstStyle/>
        <a:p>
          <a:endParaRPr lang="ru-RU"/>
        </a:p>
      </dgm:t>
    </dgm:pt>
    <dgm:pt modelId="{BF7294F6-507D-4B84-9CA7-B4381649F5FF}" type="sibTrans" cxnId="{DF685A15-3DB5-4B91-9CAD-96A64B43085A}">
      <dgm:prSet/>
      <dgm:spPr/>
      <dgm:t>
        <a:bodyPr/>
        <a:lstStyle/>
        <a:p>
          <a:endParaRPr lang="ru-RU"/>
        </a:p>
      </dgm:t>
    </dgm:pt>
    <dgm:pt modelId="{C4F35CF7-8172-457E-A21A-B1A90D2B89F1}" type="pres">
      <dgm:prSet presAssocID="{19F722DF-F069-405E-8CD3-B9FB66C2D01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F28FC5F-8497-4409-8648-569D10A878FC}" type="pres">
      <dgm:prSet presAssocID="{D91B60BA-9E21-465C-9442-1EFC92FF7E62}" presName="thickLine" presStyleLbl="alignNode1" presStyleIdx="0" presStyleCnt="7"/>
      <dgm:spPr/>
    </dgm:pt>
    <dgm:pt modelId="{EF71006D-0711-420E-AA00-C59A6821A498}" type="pres">
      <dgm:prSet presAssocID="{D91B60BA-9E21-465C-9442-1EFC92FF7E62}" presName="horz1" presStyleCnt="0"/>
      <dgm:spPr/>
    </dgm:pt>
    <dgm:pt modelId="{03DCF949-C0B9-4517-82C6-C755BA90D8D5}" type="pres">
      <dgm:prSet presAssocID="{D91B60BA-9E21-465C-9442-1EFC92FF7E62}" presName="tx1" presStyleLbl="revTx" presStyleIdx="0" presStyleCnt="7"/>
      <dgm:spPr/>
      <dgm:t>
        <a:bodyPr/>
        <a:lstStyle/>
        <a:p>
          <a:endParaRPr lang="ru-RU"/>
        </a:p>
      </dgm:t>
    </dgm:pt>
    <dgm:pt modelId="{EAC65981-BCEB-4AC9-A71D-C8098C2DA403}" type="pres">
      <dgm:prSet presAssocID="{D91B60BA-9E21-465C-9442-1EFC92FF7E62}" presName="vert1" presStyleCnt="0"/>
      <dgm:spPr/>
    </dgm:pt>
    <dgm:pt modelId="{1899C99C-CCE1-4B9A-B03A-D16BCE963257}" type="pres">
      <dgm:prSet presAssocID="{3706B929-4DB6-4F8E-AD84-14E8BF17A927}" presName="thickLine" presStyleLbl="alignNode1" presStyleIdx="1" presStyleCnt="7"/>
      <dgm:spPr/>
    </dgm:pt>
    <dgm:pt modelId="{AEE15BF2-9488-48F9-91AE-61BAB8C253A2}" type="pres">
      <dgm:prSet presAssocID="{3706B929-4DB6-4F8E-AD84-14E8BF17A927}" presName="horz1" presStyleCnt="0"/>
      <dgm:spPr/>
    </dgm:pt>
    <dgm:pt modelId="{62469F99-46D8-4F62-94A3-46246BF5C2ED}" type="pres">
      <dgm:prSet presAssocID="{3706B929-4DB6-4F8E-AD84-14E8BF17A927}" presName="tx1" presStyleLbl="revTx" presStyleIdx="1" presStyleCnt="7"/>
      <dgm:spPr/>
      <dgm:t>
        <a:bodyPr/>
        <a:lstStyle/>
        <a:p>
          <a:endParaRPr lang="ru-RU"/>
        </a:p>
      </dgm:t>
    </dgm:pt>
    <dgm:pt modelId="{2B8F7251-3676-4000-AA57-84DE43BAD104}" type="pres">
      <dgm:prSet presAssocID="{3706B929-4DB6-4F8E-AD84-14E8BF17A927}" presName="vert1" presStyleCnt="0"/>
      <dgm:spPr/>
    </dgm:pt>
    <dgm:pt modelId="{EA17B746-D4A6-4AF5-B0DF-63BCD6ED6FEE}" type="pres">
      <dgm:prSet presAssocID="{B9F1C6CA-9A52-4650-BE5D-372E7EE0F37F}" presName="thickLine" presStyleLbl="alignNode1" presStyleIdx="2" presStyleCnt="7"/>
      <dgm:spPr/>
    </dgm:pt>
    <dgm:pt modelId="{6F1E23A8-34A3-4919-89D2-9E8767B8EB20}" type="pres">
      <dgm:prSet presAssocID="{B9F1C6CA-9A52-4650-BE5D-372E7EE0F37F}" presName="horz1" presStyleCnt="0"/>
      <dgm:spPr/>
    </dgm:pt>
    <dgm:pt modelId="{6BA2BA20-0230-4535-8CEE-D902E1691590}" type="pres">
      <dgm:prSet presAssocID="{B9F1C6CA-9A52-4650-BE5D-372E7EE0F37F}" presName="tx1" presStyleLbl="revTx" presStyleIdx="2" presStyleCnt="7"/>
      <dgm:spPr/>
      <dgm:t>
        <a:bodyPr/>
        <a:lstStyle/>
        <a:p>
          <a:endParaRPr lang="ru-RU"/>
        </a:p>
      </dgm:t>
    </dgm:pt>
    <dgm:pt modelId="{57049287-086F-4EC6-9862-3BFE422A0E4A}" type="pres">
      <dgm:prSet presAssocID="{B9F1C6CA-9A52-4650-BE5D-372E7EE0F37F}" presName="vert1" presStyleCnt="0"/>
      <dgm:spPr/>
    </dgm:pt>
    <dgm:pt modelId="{C72E4DD6-AC47-490E-AF33-F985384C488F}" type="pres">
      <dgm:prSet presAssocID="{63FAAF22-A85F-45DD-8ADA-E60F7E758991}" presName="thickLine" presStyleLbl="alignNode1" presStyleIdx="3" presStyleCnt="7"/>
      <dgm:spPr/>
    </dgm:pt>
    <dgm:pt modelId="{FBE2DD92-AE8E-4ECD-8E8D-118099C4FC64}" type="pres">
      <dgm:prSet presAssocID="{63FAAF22-A85F-45DD-8ADA-E60F7E758991}" presName="horz1" presStyleCnt="0"/>
      <dgm:spPr/>
    </dgm:pt>
    <dgm:pt modelId="{EF110A3A-099C-405C-A69D-C8D9AE565FA3}" type="pres">
      <dgm:prSet presAssocID="{63FAAF22-A85F-45DD-8ADA-E60F7E758991}" presName="tx1" presStyleLbl="revTx" presStyleIdx="3" presStyleCnt="7"/>
      <dgm:spPr/>
      <dgm:t>
        <a:bodyPr/>
        <a:lstStyle/>
        <a:p>
          <a:endParaRPr lang="ru-RU"/>
        </a:p>
      </dgm:t>
    </dgm:pt>
    <dgm:pt modelId="{1F661633-E627-4E1C-963B-CD9A601A8974}" type="pres">
      <dgm:prSet presAssocID="{63FAAF22-A85F-45DD-8ADA-E60F7E758991}" presName="vert1" presStyleCnt="0"/>
      <dgm:spPr/>
    </dgm:pt>
    <dgm:pt modelId="{EF927C71-8A46-438B-BC65-482A4515FA37}" type="pres">
      <dgm:prSet presAssocID="{74FBB50E-CBC1-4105-BF46-CFD8BDF586EF}" presName="thickLine" presStyleLbl="alignNode1" presStyleIdx="4" presStyleCnt="7"/>
      <dgm:spPr/>
    </dgm:pt>
    <dgm:pt modelId="{3AAEEC8F-5A5D-49ED-838E-A9660AFBE0E5}" type="pres">
      <dgm:prSet presAssocID="{74FBB50E-CBC1-4105-BF46-CFD8BDF586EF}" presName="horz1" presStyleCnt="0"/>
      <dgm:spPr/>
    </dgm:pt>
    <dgm:pt modelId="{511F63B4-DFE2-4572-A765-3321D8A1C442}" type="pres">
      <dgm:prSet presAssocID="{74FBB50E-CBC1-4105-BF46-CFD8BDF586EF}" presName="tx1" presStyleLbl="revTx" presStyleIdx="4" presStyleCnt="7"/>
      <dgm:spPr/>
      <dgm:t>
        <a:bodyPr/>
        <a:lstStyle/>
        <a:p>
          <a:endParaRPr lang="ru-RU"/>
        </a:p>
      </dgm:t>
    </dgm:pt>
    <dgm:pt modelId="{D2D507BC-D6EE-4F1A-A8C6-A888B513F8AE}" type="pres">
      <dgm:prSet presAssocID="{74FBB50E-CBC1-4105-BF46-CFD8BDF586EF}" presName="vert1" presStyleCnt="0"/>
      <dgm:spPr/>
    </dgm:pt>
    <dgm:pt modelId="{EB1090B4-22CD-4F67-A080-48D5FDF0DB15}" type="pres">
      <dgm:prSet presAssocID="{E26602F6-F1C2-4436-858B-C8E83335944D}" presName="thickLine" presStyleLbl="alignNode1" presStyleIdx="5" presStyleCnt="7"/>
      <dgm:spPr/>
    </dgm:pt>
    <dgm:pt modelId="{3A30CE24-F87C-4148-B23D-F33CCE79694E}" type="pres">
      <dgm:prSet presAssocID="{E26602F6-F1C2-4436-858B-C8E83335944D}" presName="horz1" presStyleCnt="0"/>
      <dgm:spPr/>
    </dgm:pt>
    <dgm:pt modelId="{6E6DD9B5-0B74-43D9-BCCA-07C912E6B849}" type="pres">
      <dgm:prSet presAssocID="{E26602F6-F1C2-4436-858B-C8E83335944D}" presName="tx1" presStyleLbl="revTx" presStyleIdx="5" presStyleCnt="7"/>
      <dgm:spPr/>
      <dgm:t>
        <a:bodyPr/>
        <a:lstStyle/>
        <a:p>
          <a:endParaRPr lang="ru-RU"/>
        </a:p>
      </dgm:t>
    </dgm:pt>
    <dgm:pt modelId="{29FB0390-8551-4949-A313-B77CA9B21380}" type="pres">
      <dgm:prSet presAssocID="{E26602F6-F1C2-4436-858B-C8E83335944D}" presName="vert1" presStyleCnt="0"/>
      <dgm:spPr/>
    </dgm:pt>
    <dgm:pt modelId="{4D8F7B5F-00F0-48C1-8A0B-1798533173F9}" type="pres">
      <dgm:prSet presAssocID="{D289A666-9BB0-4993-ABC2-4DB923C969BB}" presName="thickLine" presStyleLbl="alignNode1" presStyleIdx="6" presStyleCnt="7"/>
      <dgm:spPr/>
    </dgm:pt>
    <dgm:pt modelId="{4E750769-21A3-46E2-8800-EFB420CAAAE3}" type="pres">
      <dgm:prSet presAssocID="{D289A666-9BB0-4993-ABC2-4DB923C969BB}" presName="horz1" presStyleCnt="0"/>
      <dgm:spPr/>
    </dgm:pt>
    <dgm:pt modelId="{497EE36D-D319-434B-A10C-333E5D126A89}" type="pres">
      <dgm:prSet presAssocID="{D289A666-9BB0-4993-ABC2-4DB923C969BB}" presName="tx1" presStyleLbl="revTx" presStyleIdx="6" presStyleCnt="7"/>
      <dgm:spPr/>
      <dgm:t>
        <a:bodyPr/>
        <a:lstStyle/>
        <a:p>
          <a:endParaRPr lang="ru-RU"/>
        </a:p>
      </dgm:t>
    </dgm:pt>
    <dgm:pt modelId="{8433AC59-F283-4D37-A70C-5D0A0879414C}" type="pres">
      <dgm:prSet presAssocID="{D289A666-9BB0-4993-ABC2-4DB923C969BB}" presName="vert1" presStyleCnt="0"/>
      <dgm:spPr/>
    </dgm:pt>
  </dgm:ptLst>
  <dgm:cxnLst>
    <dgm:cxn modelId="{7CD541A6-E83E-402D-8A6F-E4089B04E993}" type="presOf" srcId="{D91B60BA-9E21-465C-9442-1EFC92FF7E62}" destId="{03DCF949-C0B9-4517-82C6-C755BA90D8D5}" srcOrd="0" destOrd="0" presId="urn:microsoft.com/office/officeart/2008/layout/LinedList"/>
    <dgm:cxn modelId="{63A39CB9-3C94-4FD5-8F88-9DC825E31C2F}" srcId="{19F722DF-F069-405E-8CD3-B9FB66C2D012}" destId="{B9F1C6CA-9A52-4650-BE5D-372E7EE0F37F}" srcOrd="2" destOrd="0" parTransId="{3E05303E-9F25-4CE5-B519-6569C15D8937}" sibTransId="{08D29D95-2183-4710-AE06-AABB6E12AA8D}"/>
    <dgm:cxn modelId="{49FD3CD0-6BCC-477C-988E-1F0B410AB75F}" type="presOf" srcId="{74FBB50E-CBC1-4105-BF46-CFD8BDF586EF}" destId="{511F63B4-DFE2-4572-A765-3321D8A1C442}" srcOrd="0" destOrd="0" presId="urn:microsoft.com/office/officeart/2008/layout/LinedList"/>
    <dgm:cxn modelId="{AD62BE6E-91BD-4BFE-AE55-E4AB9BC26E05}" type="presOf" srcId="{3706B929-4DB6-4F8E-AD84-14E8BF17A927}" destId="{62469F99-46D8-4F62-94A3-46246BF5C2ED}" srcOrd="0" destOrd="0" presId="urn:microsoft.com/office/officeart/2008/layout/LinedList"/>
    <dgm:cxn modelId="{6B18E616-5E1E-49C5-B222-6CA0E406B56D}" type="presOf" srcId="{63FAAF22-A85F-45DD-8ADA-E60F7E758991}" destId="{EF110A3A-099C-405C-A69D-C8D9AE565FA3}" srcOrd="0" destOrd="0" presId="urn:microsoft.com/office/officeart/2008/layout/LinedList"/>
    <dgm:cxn modelId="{79E289F4-2E05-49C5-A1B4-B9E7690A26B0}" type="presOf" srcId="{19F722DF-F069-405E-8CD3-B9FB66C2D012}" destId="{C4F35CF7-8172-457E-A21A-B1A90D2B89F1}" srcOrd="0" destOrd="0" presId="urn:microsoft.com/office/officeart/2008/layout/LinedList"/>
    <dgm:cxn modelId="{DC1CF980-87FA-453F-B2FB-816C0E1F32D5}" type="presOf" srcId="{B9F1C6CA-9A52-4650-BE5D-372E7EE0F37F}" destId="{6BA2BA20-0230-4535-8CEE-D902E1691590}" srcOrd="0" destOrd="0" presId="urn:microsoft.com/office/officeart/2008/layout/LinedList"/>
    <dgm:cxn modelId="{216FF246-B820-41A0-B494-DDB3D222D1D9}" type="presOf" srcId="{D289A666-9BB0-4993-ABC2-4DB923C969BB}" destId="{497EE36D-D319-434B-A10C-333E5D126A89}" srcOrd="0" destOrd="0" presId="urn:microsoft.com/office/officeart/2008/layout/LinedList"/>
    <dgm:cxn modelId="{793CE046-0989-49D9-971D-7E1BD72B49A8}" srcId="{19F722DF-F069-405E-8CD3-B9FB66C2D012}" destId="{63FAAF22-A85F-45DD-8ADA-E60F7E758991}" srcOrd="3" destOrd="0" parTransId="{118233DE-5528-4C8D-98F6-EF9BC583409C}" sibTransId="{20AD33B0-8C51-48C1-B3E2-8C028D0953A1}"/>
    <dgm:cxn modelId="{DF685A15-3DB5-4B91-9CAD-96A64B43085A}" srcId="{19F722DF-F069-405E-8CD3-B9FB66C2D012}" destId="{3706B929-4DB6-4F8E-AD84-14E8BF17A927}" srcOrd="1" destOrd="0" parTransId="{96BEE95D-0BBD-40A6-8CCE-946F2907845D}" sibTransId="{BF7294F6-507D-4B84-9CA7-B4381649F5FF}"/>
    <dgm:cxn modelId="{DC9D1A00-33AC-4780-BA32-096F04DE517D}" srcId="{19F722DF-F069-405E-8CD3-B9FB66C2D012}" destId="{D91B60BA-9E21-465C-9442-1EFC92FF7E62}" srcOrd="0" destOrd="0" parTransId="{A216E5A6-47C8-4DF6-911E-5D5B37912E57}" sibTransId="{3D519A55-A9D6-4911-BE14-D29B579C442E}"/>
    <dgm:cxn modelId="{2B3EA343-17CD-48C0-B2DC-BE32A3248F6C}" srcId="{19F722DF-F069-405E-8CD3-B9FB66C2D012}" destId="{D289A666-9BB0-4993-ABC2-4DB923C969BB}" srcOrd="6" destOrd="0" parTransId="{BA79D62E-19C4-4E33-B047-DF12F0269F3D}" sibTransId="{794B570F-1482-43C6-88B5-32340FF7E9A0}"/>
    <dgm:cxn modelId="{9F527DFD-520B-4DBB-8524-A197F824576A}" srcId="{19F722DF-F069-405E-8CD3-B9FB66C2D012}" destId="{E26602F6-F1C2-4436-858B-C8E83335944D}" srcOrd="5" destOrd="0" parTransId="{4975A972-16C2-4F1A-A5EA-C4457ECB84A0}" sibTransId="{D2409093-494A-4814-A450-FD276733E12D}"/>
    <dgm:cxn modelId="{4F6138A9-A411-431C-8DDD-0EC983061876}" type="presOf" srcId="{E26602F6-F1C2-4436-858B-C8E83335944D}" destId="{6E6DD9B5-0B74-43D9-BCCA-07C912E6B849}" srcOrd="0" destOrd="0" presId="urn:microsoft.com/office/officeart/2008/layout/LinedList"/>
    <dgm:cxn modelId="{13CA1513-0431-41D6-BBF1-A8ED3CF8158C}" srcId="{19F722DF-F069-405E-8CD3-B9FB66C2D012}" destId="{74FBB50E-CBC1-4105-BF46-CFD8BDF586EF}" srcOrd="4" destOrd="0" parTransId="{260EF34C-A48D-4457-BA14-7E34935D7288}" sibTransId="{861A206A-4E46-4E1A-BDA0-15F25C24E1F0}"/>
    <dgm:cxn modelId="{5D211AD4-4589-4442-92FC-F1CAE1CE5CF6}" type="presParOf" srcId="{C4F35CF7-8172-457E-A21A-B1A90D2B89F1}" destId="{5F28FC5F-8497-4409-8648-569D10A878FC}" srcOrd="0" destOrd="0" presId="urn:microsoft.com/office/officeart/2008/layout/LinedList"/>
    <dgm:cxn modelId="{CBD4486B-01FC-44F0-B3BD-9FA99F3A3A7E}" type="presParOf" srcId="{C4F35CF7-8172-457E-A21A-B1A90D2B89F1}" destId="{EF71006D-0711-420E-AA00-C59A6821A498}" srcOrd="1" destOrd="0" presId="urn:microsoft.com/office/officeart/2008/layout/LinedList"/>
    <dgm:cxn modelId="{A117B4F7-E7AD-496A-BB57-B39270107294}" type="presParOf" srcId="{EF71006D-0711-420E-AA00-C59A6821A498}" destId="{03DCF949-C0B9-4517-82C6-C755BA90D8D5}" srcOrd="0" destOrd="0" presId="urn:microsoft.com/office/officeart/2008/layout/LinedList"/>
    <dgm:cxn modelId="{0BA6AC1C-4A34-4697-822D-82DC4D8CB056}" type="presParOf" srcId="{EF71006D-0711-420E-AA00-C59A6821A498}" destId="{EAC65981-BCEB-4AC9-A71D-C8098C2DA403}" srcOrd="1" destOrd="0" presId="urn:microsoft.com/office/officeart/2008/layout/LinedList"/>
    <dgm:cxn modelId="{648BF497-DC6E-4A74-B25F-2012CE69B319}" type="presParOf" srcId="{C4F35CF7-8172-457E-A21A-B1A90D2B89F1}" destId="{1899C99C-CCE1-4B9A-B03A-D16BCE963257}" srcOrd="2" destOrd="0" presId="urn:microsoft.com/office/officeart/2008/layout/LinedList"/>
    <dgm:cxn modelId="{A1FFBC88-892F-472A-996C-CA6A7DFA8D6A}" type="presParOf" srcId="{C4F35CF7-8172-457E-A21A-B1A90D2B89F1}" destId="{AEE15BF2-9488-48F9-91AE-61BAB8C253A2}" srcOrd="3" destOrd="0" presId="urn:microsoft.com/office/officeart/2008/layout/LinedList"/>
    <dgm:cxn modelId="{21FA9605-59BC-4203-96A4-5D44C71C66A2}" type="presParOf" srcId="{AEE15BF2-9488-48F9-91AE-61BAB8C253A2}" destId="{62469F99-46D8-4F62-94A3-46246BF5C2ED}" srcOrd="0" destOrd="0" presId="urn:microsoft.com/office/officeart/2008/layout/LinedList"/>
    <dgm:cxn modelId="{39461B74-C13D-428D-AC60-C8A2FEB86E85}" type="presParOf" srcId="{AEE15BF2-9488-48F9-91AE-61BAB8C253A2}" destId="{2B8F7251-3676-4000-AA57-84DE43BAD104}" srcOrd="1" destOrd="0" presId="urn:microsoft.com/office/officeart/2008/layout/LinedList"/>
    <dgm:cxn modelId="{AFD7E47B-05A9-4B72-AFF6-070248C5E9AB}" type="presParOf" srcId="{C4F35CF7-8172-457E-A21A-B1A90D2B89F1}" destId="{EA17B746-D4A6-4AF5-B0DF-63BCD6ED6FEE}" srcOrd="4" destOrd="0" presId="urn:microsoft.com/office/officeart/2008/layout/LinedList"/>
    <dgm:cxn modelId="{3C0CFD5B-292A-4119-A415-150EE4471520}" type="presParOf" srcId="{C4F35CF7-8172-457E-A21A-B1A90D2B89F1}" destId="{6F1E23A8-34A3-4919-89D2-9E8767B8EB20}" srcOrd="5" destOrd="0" presId="urn:microsoft.com/office/officeart/2008/layout/LinedList"/>
    <dgm:cxn modelId="{DFF6798D-427D-49DB-ABAD-025CAFA1BFAF}" type="presParOf" srcId="{6F1E23A8-34A3-4919-89D2-9E8767B8EB20}" destId="{6BA2BA20-0230-4535-8CEE-D902E1691590}" srcOrd="0" destOrd="0" presId="urn:microsoft.com/office/officeart/2008/layout/LinedList"/>
    <dgm:cxn modelId="{30977639-C099-43D8-AE71-3784882C92A6}" type="presParOf" srcId="{6F1E23A8-34A3-4919-89D2-9E8767B8EB20}" destId="{57049287-086F-4EC6-9862-3BFE422A0E4A}" srcOrd="1" destOrd="0" presId="urn:microsoft.com/office/officeart/2008/layout/LinedList"/>
    <dgm:cxn modelId="{72BB5307-0DF5-427C-9BE2-174F33C9A3C9}" type="presParOf" srcId="{C4F35CF7-8172-457E-A21A-B1A90D2B89F1}" destId="{C72E4DD6-AC47-490E-AF33-F985384C488F}" srcOrd="6" destOrd="0" presId="urn:microsoft.com/office/officeart/2008/layout/LinedList"/>
    <dgm:cxn modelId="{54757564-D280-4D97-84E4-9C402D92F785}" type="presParOf" srcId="{C4F35CF7-8172-457E-A21A-B1A90D2B89F1}" destId="{FBE2DD92-AE8E-4ECD-8E8D-118099C4FC64}" srcOrd="7" destOrd="0" presId="urn:microsoft.com/office/officeart/2008/layout/LinedList"/>
    <dgm:cxn modelId="{6D448CD9-9106-4FE8-BB0C-D87367B2210C}" type="presParOf" srcId="{FBE2DD92-AE8E-4ECD-8E8D-118099C4FC64}" destId="{EF110A3A-099C-405C-A69D-C8D9AE565FA3}" srcOrd="0" destOrd="0" presId="urn:microsoft.com/office/officeart/2008/layout/LinedList"/>
    <dgm:cxn modelId="{65E9EC3F-26E8-4B60-A3E2-360BE044066D}" type="presParOf" srcId="{FBE2DD92-AE8E-4ECD-8E8D-118099C4FC64}" destId="{1F661633-E627-4E1C-963B-CD9A601A8974}" srcOrd="1" destOrd="0" presId="urn:microsoft.com/office/officeart/2008/layout/LinedList"/>
    <dgm:cxn modelId="{36AFC86D-5329-449A-91D0-7B394696371D}" type="presParOf" srcId="{C4F35CF7-8172-457E-A21A-B1A90D2B89F1}" destId="{EF927C71-8A46-438B-BC65-482A4515FA37}" srcOrd="8" destOrd="0" presId="urn:microsoft.com/office/officeart/2008/layout/LinedList"/>
    <dgm:cxn modelId="{BFF3BE0F-06F3-409C-A8ED-11F76050F23D}" type="presParOf" srcId="{C4F35CF7-8172-457E-A21A-B1A90D2B89F1}" destId="{3AAEEC8F-5A5D-49ED-838E-A9660AFBE0E5}" srcOrd="9" destOrd="0" presId="urn:microsoft.com/office/officeart/2008/layout/LinedList"/>
    <dgm:cxn modelId="{432EA5D9-F5F2-4B0D-A197-73CEB81BA279}" type="presParOf" srcId="{3AAEEC8F-5A5D-49ED-838E-A9660AFBE0E5}" destId="{511F63B4-DFE2-4572-A765-3321D8A1C442}" srcOrd="0" destOrd="0" presId="urn:microsoft.com/office/officeart/2008/layout/LinedList"/>
    <dgm:cxn modelId="{1EB67DF6-B033-4E6F-BF6F-22AA35DCC654}" type="presParOf" srcId="{3AAEEC8F-5A5D-49ED-838E-A9660AFBE0E5}" destId="{D2D507BC-D6EE-4F1A-A8C6-A888B513F8AE}" srcOrd="1" destOrd="0" presId="urn:microsoft.com/office/officeart/2008/layout/LinedList"/>
    <dgm:cxn modelId="{2E994080-85A8-4EF4-9D44-6623E7E7A5A6}" type="presParOf" srcId="{C4F35CF7-8172-457E-A21A-B1A90D2B89F1}" destId="{EB1090B4-22CD-4F67-A080-48D5FDF0DB15}" srcOrd="10" destOrd="0" presId="urn:microsoft.com/office/officeart/2008/layout/LinedList"/>
    <dgm:cxn modelId="{7A60AED2-321D-48BF-B336-ACB05F7F1B36}" type="presParOf" srcId="{C4F35CF7-8172-457E-A21A-B1A90D2B89F1}" destId="{3A30CE24-F87C-4148-B23D-F33CCE79694E}" srcOrd="11" destOrd="0" presId="urn:microsoft.com/office/officeart/2008/layout/LinedList"/>
    <dgm:cxn modelId="{99B5E4CB-B514-43DF-AB36-F0B15E3ED7F3}" type="presParOf" srcId="{3A30CE24-F87C-4148-B23D-F33CCE79694E}" destId="{6E6DD9B5-0B74-43D9-BCCA-07C912E6B849}" srcOrd="0" destOrd="0" presId="urn:microsoft.com/office/officeart/2008/layout/LinedList"/>
    <dgm:cxn modelId="{95D1CE02-6970-4635-ABF6-09FC71619CEA}" type="presParOf" srcId="{3A30CE24-F87C-4148-B23D-F33CCE79694E}" destId="{29FB0390-8551-4949-A313-B77CA9B21380}" srcOrd="1" destOrd="0" presId="urn:microsoft.com/office/officeart/2008/layout/LinedList"/>
    <dgm:cxn modelId="{BA5BD427-DB41-4680-BD66-BB9173B39310}" type="presParOf" srcId="{C4F35CF7-8172-457E-A21A-B1A90D2B89F1}" destId="{4D8F7B5F-00F0-48C1-8A0B-1798533173F9}" srcOrd="12" destOrd="0" presId="urn:microsoft.com/office/officeart/2008/layout/LinedList"/>
    <dgm:cxn modelId="{861A814B-91CF-4F26-9D0C-C6F42B860D3B}" type="presParOf" srcId="{C4F35CF7-8172-457E-A21A-B1A90D2B89F1}" destId="{4E750769-21A3-46E2-8800-EFB420CAAAE3}" srcOrd="13" destOrd="0" presId="urn:microsoft.com/office/officeart/2008/layout/LinedList"/>
    <dgm:cxn modelId="{C8DBD565-72D3-428E-A85C-C6C1E88FB5C6}" type="presParOf" srcId="{4E750769-21A3-46E2-8800-EFB420CAAAE3}" destId="{497EE36D-D319-434B-A10C-333E5D126A89}" srcOrd="0" destOrd="0" presId="urn:microsoft.com/office/officeart/2008/layout/LinedList"/>
    <dgm:cxn modelId="{235F694A-7B0B-4032-9A05-52D945C5D4F4}" type="presParOf" srcId="{4E750769-21A3-46E2-8800-EFB420CAAAE3}" destId="{8433AC59-F283-4D37-A70C-5D0A087941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408C3-88F8-4129-AAE8-A459744E2C63}">
      <dsp:nvSpPr>
        <dsp:cNvPr id="0" name=""/>
        <dsp:cNvSpPr/>
      </dsp:nvSpPr>
      <dsp:spPr>
        <a:xfrm rot="16200000">
          <a:off x="2907" y="1228147"/>
          <a:ext cx="6478860" cy="647886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Представления </a:t>
          </a:r>
          <a:r>
            <a:rPr lang="en-US" sz="4500" kern="1200" dirty="0" smtClean="0"/>
            <a:t/>
          </a:r>
          <a:br>
            <a:rPr lang="en-US" sz="4500" kern="1200" dirty="0" smtClean="0"/>
          </a:br>
          <a:r>
            <a:rPr lang="ru-RU" sz="4500" kern="1200" dirty="0" smtClean="0"/>
            <a:t>об идеальном образе жизни</a:t>
          </a:r>
          <a:endParaRPr lang="ru-RU" sz="4500" kern="1200" dirty="0"/>
        </a:p>
      </dsp:txBody>
      <dsp:txXfrm rot="5400000">
        <a:off x="2907" y="2847862"/>
        <a:ext cx="5345060" cy="3239430"/>
      </dsp:txXfrm>
    </dsp:sp>
    <dsp:sp modelId="{B9E6A327-5847-439C-B497-FC3B111D0EF6}">
      <dsp:nvSpPr>
        <dsp:cNvPr id="0" name=""/>
        <dsp:cNvSpPr/>
      </dsp:nvSpPr>
      <dsp:spPr>
        <a:xfrm rot="5400000">
          <a:off x="6920965" y="1228147"/>
          <a:ext cx="6478860" cy="6478860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Эмоциональное состояние</a:t>
          </a:r>
          <a:endParaRPr lang="ru-RU" sz="4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Временное</a:t>
          </a:r>
          <a:endParaRPr lang="ru-RU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500" kern="1200" dirty="0" smtClean="0"/>
            <a:t>Постоянное</a:t>
          </a:r>
          <a:endParaRPr lang="ru-RU" sz="3500" kern="1200" dirty="0"/>
        </a:p>
      </dsp:txBody>
      <dsp:txXfrm rot="-5400000">
        <a:off x="8054765" y="2847862"/>
        <a:ext cx="5345060" cy="3239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8FC5F-8497-4409-8648-569D10A878FC}">
      <dsp:nvSpPr>
        <dsp:cNvPr id="0" name=""/>
        <dsp:cNvSpPr/>
      </dsp:nvSpPr>
      <dsp:spPr>
        <a:xfrm>
          <a:off x="0" y="1090"/>
          <a:ext cx="134027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DCF949-C0B9-4517-82C6-C755BA90D8D5}">
      <dsp:nvSpPr>
        <dsp:cNvPr id="0" name=""/>
        <dsp:cNvSpPr/>
      </dsp:nvSpPr>
      <dsp:spPr>
        <a:xfrm>
          <a:off x="0" y="1090"/>
          <a:ext cx="13402733" cy="1276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Лидерский </a:t>
          </a:r>
          <a:r>
            <a:rPr lang="ru-RU" sz="4200" kern="1200" dirty="0" smtClean="0"/>
            <a:t>потенциал</a:t>
          </a:r>
          <a:endParaRPr lang="ru-RU" sz="4200" kern="1200" dirty="0"/>
        </a:p>
      </dsp:txBody>
      <dsp:txXfrm>
        <a:off x="0" y="1090"/>
        <a:ext cx="13402733" cy="1276139"/>
      </dsp:txXfrm>
    </dsp:sp>
    <dsp:sp modelId="{1899C99C-CCE1-4B9A-B03A-D16BCE963257}">
      <dsp:nvSpPr>
        <dsp:cNvPr id="0" name=""/>
        <dsp:cNvSpPr/>
      </dsp:nvSpPr>
      <dsp:spPr>
        <a:xfrm>
          <a:off x="0" y="1277229"/>
          <a:ext cx="134027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469F99-46D8-4F62-94A3-46246BF5C2ED}">
      <dsp:nvSpPr>
        <dsp:cNvPr id="0" name=""/>
        <dsp:cNvSpPr/>
      </dsp:nvSpPr>
      <dsp:spPr>
        <a:xfrm>
          <a:off x="0" y="1277229"/>
          <a:ext cx="13402733" cy="1276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Soft skills</a:t>
          </a:r>
          <a:endParaRPr lang="ru-RU" sz="4200" kern="1200" dirty="0"/>
        </a:p>
      </dsp:txBody>
      <dsp:txXfrm>
        <a:off x="0" y="1277229"/>
        <a:ext cx="13402733" cy="1276139"/>
      </dsp:txXfrm>
    </dsp:sp>
    <dsp:sp modelId="{EA17B746-D4A6-4AF5-B0DF-63BCD6ED6FEE}">
      <dsp:nvSpPr>
        <dsp:cNvPr id="0" name=""/>
        <dsp:cNvSpPr/>
      </dsp:nvSpPr>
      <dsp:spPr>
        <a:xfrm>
          <a:off x="0" y="2553369"/>
          <a:ext cx="134027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A2BA20-0230-4535-8CEE-D902E1691590}">
      <dsp:nvSpPr>
        <dsp:cNvPr id="0" name=""/>
        <dsp:cNvSpPr/>
      </dsp:nvSpPr>
      <dsp:spPr>
        <a:xfrm>
          <a:off x="0" y="2553369"/>
          <a:ext cx="13402733" cy="1276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«Жить на работе»</a:t>
          </a:r>
          <a:endParaRPr lang="ru-RU" sz="4200" kern="1200" dirty="0"/>
        </a:p>
      </dsp:txBody>
      <dsp:txXfrm>
        <a:off x="0" y="2553369"/>
        <a:ext cx="13402733" cy="1276139"/>
      </dsp:txXfrm>
    </dsp:sp>
    <dsp:sp modelId="{C72E4DD6-AC47-490E-AF33-F985384C488F}">
      <dsp:nvSpPr>
        <dsp:cNvPr id="0" name=""/>
        <dsp:cNvSpPr/>
      </dsp:nvSpPr>
      <dsp:spPr>
        <a:xfrm>
          <a:off x="0" y="3829508"/>
          <a:ext cx="134027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110A3A-099C-405C-A69D-C8D9AE565FA3}">
      <dsp:nvSpPr>
        <dsp:cNvPr id="0" name=""/>
        <dsp:cNvSpPr/>
      </dsp:nvSpPr>
      <dsp:spPr>
        <a:xfrm>
          <a:off x="0" y="3829508"/>
          <a:ext cx="13402733" cy="1276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Достижения учеников: олимпиады, конкурсы, баллы ЕГЭ</a:t>
          </a:r>
          <a:endParaRPr lang="ru-RU" sz="4200" kern="1200" dirty="0"/>
        </a:p>
      </dsp:txBody>
      <dsp:txXfrm>
        <a:off x="0" y="3829508"/>
        <a:ext cx="13402733" cy="1276139"/>
      </dsp:txXfrm>
    </dsp:sp>
    <dsp:sp modelId="{EF927C71-8A46-438B-BC65-482A4515FA37}">
      <dsp:nvSpPr>
        <dsp:cNvPr id="0" name=""/>
        <dsp:cNvSpPr/>
      </dsp:nvSpPr>
      <dsp:spPr>
        <a:xfrm>
          <a:off x="0" y="5105647"/>
          <a:ext cx="134027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1F63B4-DFE2-4572-A765-3321D8A1C442}">
      <dsp:nvSpPr>
        <dsp:cNvPr id="0" name=""/>
        <dsp:cNvSpPr/>
      </dsp:nvSpPr>
      <dsp:spPr>
        <a:xfrm>
          <a:off x="0" y="5105647"/>
          <a:ext cx="13402733" cy="1276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Прогресс детей в обучении </a:t>
          </a:r>
          <a:endParaRPr lang="ru-RU" sz="4200" kern="1200" dirty="0"/>
        </a:p>
      </dsp:txBody>
      <dsp:txXfrm>
        <a:off x="0" y="5105647"/>
        <a:ext cx="13402733" cy="1276139"/>
      </dsp:txXfrm>
    </dsp:sp>
    <dsp:sp modelId="{EB1090B4-22CD-4F67-A080-48D5FDF0DB15}">
      <dsp:nvSpPr>
        <dsp:cNvPr id="0" name=""/>
        <dsp:cNvSpPr/>
      </dsp:nvSpPr>
      <dsp:spPr>
        <a:xfrm>
          <a:off x="0" y="6381786"/>
          <a:ext cx="134027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6DD9B5-0B74-43D9-BCCA-07C912E6B849}">
      <dsp:nvSpPr>
        <dsp:cNvPr id="0" name=""/>
        <dsp:cNvSpPr/>
      </dsp:nvSpPr>
      <dsp:spPr>
        <a:xfrm>
          <a:off x="0" y="6381786"/>
          <a:ext cx="13402733" cy="1276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Победа в профессиональных конкурсах </a:t>
          </a:r>
          <a:endParaRPr lang="ru-RU" sz="4200" kern="1200" dirty="0"/>
        </a:p>
      </dsp:txBody>
      <dsp:txXfrm>
        <a:off x="0" y="6381786"/>
        <a:ext cx="13402733" cy="1276139"/>
      </dsp:txXfrm>
    </dsp:sp>
    <dsp:sp modelId="{4D8F7B5F-00F0-48C1-8A0B-1798533173F9}">
      <dsp:nvSpPr>
        <dsp:cNvPr id="0" name=""/>
        <dsp:cNvSpPr/>
      </dsp:nvSpPr>
      <dsp:spPr>
        <a:xfrm>
          <a:off x="0" y="7657926"/>
          <a:ext cx="1340273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7EE36D-D319-434B-A10C-333E5D126A89}">
      <dsp:nvSpPr>
        <dsp:cNvPr id="0" name=""/>
        <dsp:cNvSpPr/>
      </dsp:nvSpPr>
      <dsp:spPr>
        <a:xfrm>
          <a:off x="0" y="7657926"/>
          <a:ext cx="13402733" cy="1276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Признание выпускников</a:t>
          </a:r>
          <a:endParaRPr lang="ru-RU" sz="4200" kern="1200" dirty="0"/>
        </a:p>
      </dsp:txBody>
      <dsp:txXfrm>
        <a:off x="0" y="7657926"/>
        <a:ext cx="13402733" cy="1276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3279-EB1D-CB4C-B5A0-076D013B364F}" type="datetimeFigureOut">
              <a:rPr lang="ru-RU" smtClean="0"/>
              <a:t>29.08.2019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87AC4-C16D-A842-81F9-003E55720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34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87AC4-C16D-A842-81F9-003E557205D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16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87AC4-C16D-A842-81F9-003E557205D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01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87AC4-C16D-A842-81F9-003E557205D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01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87AC4-C16D-A842-81F9-003E557205D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30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87AC4-C16D-A842-81F9-003E557205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665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87AC4-C16D-A842-81F9-003E557205D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46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87AC4-C16D-A842-81F9-003E557205D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31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4">
            <a:extLst>
              <a:ext uri="{FF2B5EF4-FFF2-40B4-BE49-F238E27FC236}">
                <a16:creationId xmlns="" xmlns:a16="http://schemas.microsoft.com/office/drawing/2014/main" id="{7CE7BC3F-E9F8-174C-8E44-60BBB957B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31850" y="239552"/>
            <a:ext cx="450000" cy="450000"/>
          </a:xfrm>
          <a:prstGeom prst="rect">
            <a:avLst/>
          </a:prstGeom>
          <a:solidFill>
            <a:srgbClr val="1E52E1"/>
          </a:solidFill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00369AFB-6F6D-F84C-AEAB-F9907491A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9DC797B-F1E7-1F49-BC7C-AE460D307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250" y="239552"/>
            <a:ext cx="2133600" cy="451170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A721B87B-50F0-EA4B-9949-BD773B716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31850" y="239552"/>
            <a:ext cx="450000" cy="450000"/>
          </a:xfrm>
          <a:prstGeom prst="rect">
            <a:avLst/>
          </a:prstGeom>
          <a:solidFill>
            <a:srgbClr val="1E52E1"/>
          </a:solidFill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Source Sans Pro" panose="020B0503030403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00369AFB-6F6D-F84C-AEAB-F9907491A18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140" userDrawn="1">
          <p15:clr>
            <a:srgbClr val="F26B43"/>
          </p15:clr>
        </p15:guide>
        <p15:guide id="2" pos="1100" userDrawn="1">
          <p15:clr>
            <a:srgbClr val="F26B43"/>
          </p15:clr>
        </p15:guide>
        <p15:guide id="3" orient="horz" pos="3562" userDrawn="1">
          <p15:clr>
            <a:srgbClr val="F26B43"/>
          </p15:clr>
        </p15:guide>
        <p15:guide id="4" orient="horz" pos="586" userDrawn="1">
          <p15:clr>
            <a:srgbClr val="F26B43"/>
          </p15:clr>
        </p15:guide>
        <p15:guide id="5" orient="horz" pos="4714" userDrawn="1">
          <p15:clr>
            <a:srgbClr val="F26B43"/>
          </p15:clr>
        </p15:guide>
        <p15:guide id="6" pos="6332" userDrawn="1">
          <p15:clr>
            <a:srgbClr val="F26B43"/>
          </p15:clr>
        </p15:guide>
        <p15:guide id="7" pos="12524" userDrawn="1">
          <p15:clr>
            <a:srgbClr val="F26B43"/>
          </p15:clr>
        </p15:guide>
        <p15:guide id="8" orient="horz" pos="6538" userDrawn="1">
          <p15:clr>
            <a:srgbClr val="F26B43"/>
          </p15:clr>
        </p15:guide>
        <p15:guide id="9" orient="horz" pos="2410" userDrawn="1">
          <p15:clr>
            <a:srgbClr val="F26B43"/>
          </p15:clr>
        </p15:guide>
        <p15:guide id="10" pos="7292" userDrawn="1">
          <p15:clr>
            <a:srgbClr val="F26B43"/>
          </p15:clr>
        </p15:guide>
        <p15:guide id="11" pos="5372" userDrawn="1">
          <p15:clr>
            <a:srgbClr val="F26B43"/>
          </p15:clr>
        </p15:guide>
        <p15:guide id="12" pos="11564" userDrawn="1">
          <p15:clr>
            <a:srgbClr val="F26B43"/>
          </p15:clr>
        </p15:guide>
        <p15:guide id="13" pos="6812" userDrawn="1">
          <p15:clr>
            <a:srgbClr val="F26B43"/>
          </p15:clr>
        </p15:guide>
        <p15:guide id="14" pos="5852" userDrawn="1">
          <p15:clr>
            <a:srgbClr val="F26B43"/>
          </p15:clr>
        </p15:guide>
        <p15:guide id="15" pos="3212" userDrawn="1">
          <p15:clr>
            <a:srgbClr val="F26B43"/>
          </p15:clr>
        </p15:guide>
        <p15:guide id="16" pos="94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5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33D0E74-02B4-4942-9133-EF7FAA2C6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984250"/>
            <a:ext cx="5715000" cy="1208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7C0804-4C21-3B46-A6E8-BCB22EF09962}"/>
              </a:ext>
            </a:extLst>
          </p:cNvPr>
          <p:cNvSpPr txBox="1"/>
          <p:nvPr/>
        </p:nvSpPr>
        <p:spPr>
          <a:xfrm>
            <a:off x="1746249" y="4587875"/>
            <a:ext cx="12877801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Панельная дискуссия: </a:t>
            </a:r>
          </a:p>
          <a:p>
            <a:r>
              <a:rPr lang="ru-RU" sz="7200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Кто </a:t>
            </a:r>
            <a:r>
              <a:rPr lang="ru-RU" sz="7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такой свободный учитель?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D0C1512-84D0-4F4F-BEEB-7AFE7CF16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7362" y="15875"/>
            <a:ext cx="5646738" cy="11293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EC9DBB7-7225-BB4A-A406-BD46EAE1BF20}"/>
              </a:ext>
            </a:extLst>
          </p:cNvPr>
          <p:cNvSpPr txBox="1"/>
          <p:nvPr/>
        </p:nvSpPr>
        <p:spPr>
          <a:xfrm>
            <a:off x="1746249" y="8560217"/>
            <a:ext cx="762000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Лаборатория образовательной и молодежной журналистики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НИУ ВШЭ</a:t>
            </a:r>
            <a:endParaRPr lang="ru-RU" sz="32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F02D8AB-FD5F-584C-9961-FB013632F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369AFB-6F6D-F84C-AEAB-F9907491A18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2C6B0E-1EDE-9240-AD37-8C381776C891}"/>
              </a:ext>
            </a:extLst>
          </p:cNvPr>
          <p:cNvSpPr txBox="1"/>
          <p:nvPr/>
        </p:nvSpPr>
        <p:spPr>
          <a:xfrm>
            <a:off x="1746249" y="2093873"/>
            <a:ext cx="166116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Ограничение свободы</a:t>
            </a:r>
            <a:endParaRPr lang="ru-RU" sz="7200" b="1" dirty="0">
              <a:solidFill>
                <a:srgbClr val="0000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A7A06A2F-232A-CF4A-B37F-57E9485C523A}"/>
              </a:ext>
            </a:extLst>
          </p:cNvPr>
          <p:cNvSpPr/>
          <p:nvPr/>
        </p:nvSpPr>
        <p:spPr>
          <a:xfrm>
            <a:off x="15309849" y="3825875"/>
            <a:ext cx="3045600" cy="3045600"/>
          </a:xfrm>
          <a:prstGeom prst="rect">
            <a:avLst/>
          </a:prstGeom>
          <a:solidFill>
            <a:srgbClr val="DF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B0F7F91-BA80-164D-A9F4-3AE82BF7C840}"/>
              </a:ext>
            </a:extLst>
          </p:cNvPr>
          <p:cNvSpPr/>
          <p:nvPr/>
        </p:nvSpPr>
        <p:spPr>
          <a:xfrm rot="2700000">
            <a:off x="15066532" y="5105358"/>
            <a:ext cx="486633" cy="4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30FC4D67-BF59-7F49-808E-DDAE63E26B64}"/>
              </a:ext>
            </a:extLst>
          </p:cNvPr>
          <p:cNvGrpSpPr/>
          <p:nvPr/>
        </p:nvGrpSpPr>
        <p:grpSpPr>
          <a:xfrm>
            <a:off x="11665139" y="3825875"/>
            <a:ext cx="3533433" cy="3045600"/>
            <a:chOff x="4892633" y="3825875"/>
            <a:chExt cx="3533433" cy="3045600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BF34AA48-2876-E547-970B-6AE6D61C8FE2}"/>
                </a:ext>
              </a:extLst>
            </p:cNvPr>
            <p:cNvSpPr/>
            <p:nvPr/>
          </p:nvSpPr>
          <p:spPr>
            <a:xfrm>
              <a:off x="5137149" y="3825875"/>
              <a:ext cx="3045600" cy="3045600"/>
            </a:xfrm>
            <a:prstGeom prst="rect">
              <a:avLst/>
            </a:prstGeom>
            <a:solidFill>
              <a:srgbClr val="FF8D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1104B4BE-D6C8-C343-A29D-F63EFD23FC8E}"/>
                </a:ext>
              </a:extLst>
            </p:cNvPr>
            <p:cNvSpPr/>
            <p:nvPr/>
          </p:nvSpPr>
          <p:spPr>
            <a:xfrm rot="2700000">
              <a:off x="4892633" y="5105358"/>
              <a:ext cx="486633" cy="486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26C111A4-57F5-8146-8F3D-23456B9353A5}"/>
                </a:ext>
              </a:extLst>
            </p:cNvPr>
            <p:cNvSpPr/>
            <p:nvPr/>
          </p:nvSpPr>
          <p:spPr>
            <a:xfrm rot="2700000">
              <a:off x="7939433" y="5105358"/>
              <a:ext cx="486633" cy="486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3665169-803D-5446-BF9A-856C5141A54B}"/>
              </a:ext>
            </a:extLst>
          </p:cNvPr>
          <p:cNvGrpSpPr/>
          <p:nvPr/>
        </p:nvGrpSpPr>
        <p:grpSpPr>
          <a:xfrm>
            <a:off x="8290037" y="3825875"/>
            <a:ext cx="3533433" cy="3045600"/>
            <a:chOff x="4892633" y="3825875"/>
            <a:chExt cx="3533433" cy="3045600"/>
          </a:xfrm>
        </p:grpSpPr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2CA416DA-8A9B-BE47-B21D-6678F2D6A0AF}"/>
                </a:ext>
              </a:extLst>
            </p:cNvPr>
            <p:cNvSpPr/>
            <p:nvPr/>
          </p:nvSpPr>
          <p:spPr>
            <a:xfrm>
              <a:off x="5137149" y="3825875"/>
              <a:ext cx="3045600" cy="3045600"/>
            </a:xfrm>
            <a:prstGeom prst="rect">
              <a:avLst/>
            </a:prstGeom>
            <a:solidFill>
              <a:srgbClr val="DFF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B4735E6A-F9A6-E241-9D09-12D8F2054AC6}"/>
                </a:ext>
              </a:extLst>
            </p:cNvPr>
            <p:cNvSpPr/>
            <p:nvPr/>
          </p:nvSpPr>
          <p:spPr>
            <a:xfrm rot="2700000">
              <a:off x="4892633" y="5105358"/>
              <a:ext cx="486633" cy="486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D3026E83-FEB5-794F-A046-E4D541E39E31}"/>
                </a:ext>
              </a:extLst>
            </p:cNvPr>
            <p:cNvSpPr/>
            <p:nvPr/>
          </p:nvSpPr>
          <p:spPr>
            <a:xfrm rot="2700000">
              <a:off x="7939433" y="5105358"/>
              <a:ext cx="486633" cy="4866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7C6102E-CA77-BF44-9B16-30FE96F9C4C7}"/>
              </a:ext>
            </a:extLst>
          </p:cNvPr>
          <p:cNvSpPr/>
          <p:nvPr/>
        </p:nvSpPr>
        <p:spPr>
          <a:xfrm>
            <a:off x="5137149" y="3825875"/>
            <a:ext cx="3045600" cy="3045600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3120524-EEB9-954F-B309-0CAA153C2A76}"/>
              </a:ext>
            </a:extLst>
          </p:cNvPr>
          <p:cNvSpPr/>
          <p:nvPr/>
        </p:nvSpPr>
        <p:spPr>
          <a:xfrm>
            <a:off x="1746249" y="3825875"/>
            <a:ext cx="3045600" cy="3045600"/>
          </a:xfrm>
          <a:prstGeom prst="rect">
            <a:avLst/>
          </a:prstGeom>
          <a:solidFill>
            <a:srgbClr val="DF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8D5E077E-933D-1344-8B06-73FDE7C965B2}"/>
              </a:ext>
            </a:extLst>
          </p:cNvPr>
          <p:cNvSpPr txBox="1"/>
          <p:nvPr/>
        </p:nvSpPr>
        <p:spPr>
          <a:xfrm>
            <a:off x="2231000" y="4845040"/>
            <a:ext cx="2088994" cy="10072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ru-RU" sz="19900" b="1" dirty="0">
              <a:solidFill>
                <a:srgbClr val="0096FF">
                  <a:alpha val="26000"/>
                </a:srgb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62F98B9-4B0E-3A46-AF77-F35EA9C12D42}"/>
              </a:ext>
            </a:extLst>
          </p:cNvPr>
          <p:cNvSpPr txBox="1"/>
          <p:nvPr/>
        </p:nvSpPr>
        <p:spPr>
          <a:xfrm>
            <a:off x="5614852" y="4845040"/>
            <a:ext cx="2088994" cy="10072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ru-RU" sz="19900" b="1" dirty="0">
              <a:solidFill>
                <a:schemeClr val="bg1">
                  <a:alpha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7BEE407-3718-1848-B8CE-B6AD2D757C31}"/>
              </a:ext>
            </a:extLst>
          </p:cNvPr>
          <p:cNvSpPr txBox="1"/>
          <p:nvPr/>
        </p:nvSpPr>
        <p:spPr>
          <a:xfrm>
            <a:off x="9012256" y="4845040"/>
            <a:ext cx="2088994" cy="10072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ru-RU" sz="19900" b="1" dirty="0" smtClean="0">
              <a:solidFill>
                <a:srgbClr val="0096FF">
                  <a:alpha val="26000"/>
                </a:srgb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9900" b="1" dirty="0">
              <a:solidFill>
                <a:srgbClr val="0096FF">
                  <a:alpha val="26000"/>
                </a:srgb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CB4DD3F-740C-3047-ADA9-8DBA52D8FF48}"/>
              </a:ext>
            </a:extLst>
          </p:cNvPr>
          <p:cNvSpPr txBox="1"/>
          <p:nvPr/>
        </p:nvSpPr>
        <p:spPr>
          <a:xfrm>
            <a:off x="12387358" y="4845040"/>
            <a:ext cx="2088994" cy="10072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ru-RU" sz="19900" b="1" dirty="0">
              <a:solidFill>
                <a:schemeClr val="bg1">
                  <a:alpha val="5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F0BBF07-665C-1F45-9312-8D6413DD6A0F}"/>
              </a:ext>
            </a:extLst>
          </p:cNvPr>
          <p:cNvSpPr txBox="1"/>
          <p:nvPr/>
        </p:nvSpPr>
        <p:spPr>
          <a:xfrm>
            <a:off x="15788152" y="4845040"/>
            <a:ext cx="2088994" cy="100726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ru-RU" sz="19900" b="1" dirty="0">
              <a:solidFill>
                <a:srgbClr val="0096FF">
                  <a:alpha val="26000"/>
                </a:srgb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675BB50-673B-B241-8E9E-FE590A5FE5EC}"/>
              </a:ext>
            </a:extLst>
          </p:cNvPr>
          <p:cNvSpPr txBox="1"/>
          <p:nvPr/>
        </p:nvSpPr>
        <p:spPr>
          <a:xfrm>
            <a:off x="1903928" y="7483475"/>
            <a:ext cx="30455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800" b="1" dirty="0" smtClean="0">
                <a:solidFill>
                  <a:srgbClr val="151515"/>
                </a:solidFill>
                <a:ea typeface="Noto Sans" panose="020B0502040504020204" pitchFamily="34" charset="0"/>
                <a:cs typeface="Aharoni" pitchFamily="2" charset="-79"/>
              </a:rPr>
              <a:t>УЧЕБНИКИ</a:t>
            </a:r>
            <a:endParaRPr lang="ru-RU" sz="2800" b="1" dirty="0">
              <a:solidFill>
                <a:srgbClr val="151515"/>
              </a:solidFill>
              <a:ea typeface="Noto Sans" panose="020B0502040504020204" pitchFamily="34" charset="0"/>
              <a:cs typeface="Aharoni" pitchFamily="2" charset="-79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61CC6712-27B8-FF4F-8837-5E4E42E98168}"/>
              </a:ext>
            </a:extLst>
          </p:cNvPr>
          <p:cNvSpPr txBox="1"/>
          <p:nvPr/>
        </p:nvSpPr>
        <p:spPr>
          <a:xfrm>
            <a:off x="5285482" y="7483475"/>
            <a:ext cx="30455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800" b="1" dirty="0" smtClean="0">
                <a:solidFill>
                  <a:srgbClr val="151515"/>
                </a:solidFill>
                <a:ea typeface="Noto Sans" panose="020B0502040504020204" pitchFamily="34" charset="0"/>
                <a:cs typeface="Aharoni" pitchFamily="2" charset="-79"/>
              </a:rPr>
              <a:t>ДЕТИ</a:t>
            </a:r>
            <a:endParaRPr lang="ru-RU" sz="2800" b="1" dirty="0">
              <a:solidFill>
                <a:srgbClr val="151515"/>
              </a:solidFill>
              <a:ea typeface="Noto Sans" panose="020B0502040504020204" pitchFamily="34" charset="0"/>
              <a:cs typeface="Aharoni" pitchFamily="2" charset="-79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F191B09-EA39-FF4B-AAE7-164CF454EF0F}"/>
              </a:ext>
            </a:extLst>
          </p:cNvPr>
          <p:cNvSpPr txBox="1"/>
          <p:nvPr/>
        </p:nvSpPr>
        <p:spPr>
          <a:xfrm>
            <a:off x="8684289" y="7483475"/>
            <a:ext cx="30455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800" b="1" dirty="0" smtClean="0">
                <a:solidFill>
                  <a:srgbClr val="151515"/>
                </a:solidFill>
                <a:ea typeface="Noto Sans" panose="020B0502040504020204" pitchFamily="34" charset="0"/>
                <a:cs typeface="Aharoni" pitchFamily="2" charset="-79"/>
              </a:rPr>
              <a:t>РОДИТЕЛИ</a:t>
            </a:r>
            <a:endParaRPr lang="ru-RU" sz="2800" b="1" dirty="0">
              <a:solidFill>
                <a:srgbClr val="151515"/>
              </a:solidFill>
              <a:ea typeface="Noto Sans" panose="020B0502040504020204" pitchFamily="34" charset="0"/>
              <a:cs typeface="Aharoni" pitchFamily="2" charset="-79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63849E3-C542-D14C-85A3-640CA72C6CA1}"/>
              </a:ext>
            </a:extLst>
          </p:cNvPr>
          <p:cNvSpPr txBox="1"/>
          <p:nvPr/>
        </p:nvSpPr>
        <p:spPr>
          <a:xfrm>
            <a:off x="12048591" y="7483475"/>
            <a:ext cx="30455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800" b="1" dirty="0" smtClean="0">
                <a:solidFill>
                  <a:srgbClr val="151515"/>
                </a:solidFill>
                <a:ea typeface="Noto Sans" panose="020B0502040504020204" pitchFamily="34" charset="0"/>
                <a:cs typeface="Aharoni" pitchFamily="2" charset="-79"/>
              </a:rPr>
              <a:t>СОЦИАЛЬНЫЕ СЕТИ</a:t>
            </a:r>
            <a:endParaRPr lang="ru-RU" sz="2800" b="1" dirty="0">
              <a:solidFill>
                <a:srgbClr val="151515"/>
              </a:solidFill>
              <a:ea typeface="Noto Sans" panose="020B0502040504020204" pitchFamily="34" charset="0"/>
              <a:cs typeface="Aharoni" pitchFamily="2" charset="-79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0E3FF58A-3443-414D-A8EF-524E2B73648B}"/>
              </a:ext>
            </a:extLst>
          </p:cNvPr>
          <p:cNvSpPr txBox="1"/>
          <p:nvPr/>
        </p:nvSpPr>
        <p:spPr>
          <a:xfrm>
            <a:off x="15464651" y="7483475"/>
            <a:ext cx="304559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800" b="1" dirty="0" smtClean="0">
                <a:solidFill>
                  <a:srgbClr val="151515"/>
                </a:solidFill>
                <a:ea typeface="Noto Sans" panose="020B0502040504020204" pitchFamily="34" charset="0"/>
                <a:cs typeface="Aharoni" pitchFamily="2" charset="-79"/>
              </a:rPr>
              <a:t>ОТЧЕТНОСТЬ</a:t>
            </a:r>
            <a:endParaRPr lang="ru-RU" sz="2800" b="1" dirty="0">
              <a:solidFill>
                <a:srgbClr val="151515"/>
              </a:solidFill>
              <a:ea typeface="Noto Sans" panose="020B0502040504020204" pitchFamily="34" charset="0"/>
              <a:cs typeface="Aharoni" pitchFamily="2" charset="-79"/>
            </a:endParaRPr>
          </a:p>
        </p:txBody>
      </p:sp>
      <p:pic>
        <p:nvPicPr>
          <p:cNvPr id="1026" name="Picture 2" descr="https://img2.pngindir.com/20180305/afq/kisspng-infographic-book-school-material-download-5a9cd48a7f2bf6.2246048915202274665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3790523"/>
            <a:ext cx="3044905" cy="304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2.pngindir.com/20180502/gfq/kisspng-class-dijak-school-project-clip-art-study-clipart-5aea6c089c4458.74797552152531252064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26" b="98868" l="1000" r="99000">
                        <a14:foregroundMark x1="16444" y1="97642" x2="17222" y2="90755"/>
                        <a14:foregroundMark x1="3778" y1="94528" x2="3778" y2="89528"/>
                        <a14:foregroundMark x1="2111" y1="94528" x2="4889" y2="94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844" y="4538635"/>
            <a:ext cx="1581589" cy="186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2.pngindir.com/20180217/zbq/kisspng-animation-drawing-photography-family-5a88b2ae254508.70610929151890807815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84" y="3976583"/>
            <a:ext cx="3436438" cy="267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age.freepik.com/free-vector/_1035-76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236" b="97923" l="0" r="97444">
                        <a14:foregroundMark x1="59105" y1="44089" x2="54313" y2="38019"/>
                        <a14:foregroundMark x1="49840" y1="39457" x2="57508" y2="41374"/>
                        <a14:foregroundMark x1="56869" y1="71406" x2="53674" y2="64058"/>
                        <a14:foregroundMark x1="71565" y1="70927" x2="69808" y2="62460"/>
                        <a14:foregroundMark x1="81310" y1="62300" x2="81150" y2="48243"/>
                        <a14:foregroundMark x1="84185" y1="38818" x2="82588" y2="30831"/>
                        <a14:foregroundMark x1="76518" y1="28275" x2="75719" y2="24760"/>
                        <a14:foregroundMark x1="62141" y1="31310" x2="63419" y2="18850"/>
                        <a14:foregroundMark x1="51917" y1="22684" x2="51917" y2="22684"/>
                        <a14:foregroundMark x1="47604" y1="31150" x2="47604" y2="31150"/>
                        <a14:foregroundMark x1="34026" y1="31150" x2="34026" y2="31150"/>
                        <a14:foregroundMark x1="19489" y1="30032" x2="19489" y2="30032"/>
                        <a14:foregroundMark x1="25399" y1="31150" x2="25399" y2="31150"/>
                        <a14:foregroundMark x1="27157" y1="25399" x2="27157" y2="25399"/>
                        <a14:foregroundMark x1="31789" y1="19808" x2="31789" y2="19808"/>
                        <a14:foregroundMark x1="39457" y1="18530" x2="39457" y2="18530"/>
                        <a14:foregroundMark x1="13578" y1="55112" x2="13578" y2="55112"/>
                        <a14:foregroundMark x1="9585" y1="54633" x2="9585" y2="54633"/>
                        <a14:foregroundMark x1="13099" y1="38498" x2="13099" y2="38498"/>
                        <a14:foregroundMark x1="21565" y1="41534" x2="21565" y2="41534"/>
                        <a14:foregroundMark x1="28435" y1="36741" x2="28435" y2="36741"/>
                        <a14:foregroundMark x1="22524" y1="82428" x2="22524" y2="82428"/>
                        <a14:foregroundMark x1="18211" y1="86102" x2="18211" y2="86102"/>
                        <a14:foregroundMark x1="19808" y1="61502" x2="19808" y2="61502"/>
                        <a14:foregroundMark x1="25080" y1="57987" x2="25080" y2="57987"/>
                        <a14:foregroundMark x1="20767" y1="49521" x2="20767" y2="49521"/>
                        <a14:foregroundMark x1="34505" y1="64856" x2="34505" y2="64856"/>
                        <a14:foregroundMark x1="38179" y1="70447" x2="38179" y2="70447"/>
                        <a14:foregroundMark x1="48083" y1="52236" x2="48083" y2="52236"/>
                        <a14:foregroundMark x1="42013" y1="38978" x2="42013" y2="38978"/>
                        <a14:foregroundMark x1="44569" y1="46166" x2="44569" y2="46166"/>
                        <a14:foregroundMark x1="56070" y1="54792" x2="56070" y2="54792"/>
                        <a14:foregroundMark x1="64696" y1="47125" x2="64696" y2="47125"/>
                        <a14:foregroundMark x1="68371" y1="55112" x2="68371" y2="55112"/>
                        <a14:foregroundMark x1="62141" y1="72045" x2="62141" y2="72045"/>
                        <a14:foregroundMark x1="76997" y1="64537" x2="76997" y2="64537"/>
                        <a14:foregroundMark x1="47604" y1="72524" x2="47604" y2="72524"/>
                        <a14:foregroundMark x1="46006" y1="63259" x2="46006" y2="63259"/>
                        <a14:foregroundMark x1="31949" y1="73962" x2="31949" y2="73962"/>
                        <a14:foregroundMark x1="38339" y1="57668" x2="38339" y2="57668"/>
                        <a14:foregroundMark x1="71406" y1="45847" x2="71406" y2="45847"/>
                        <a14:foregroundMark x1="90735" y1="43131" x2="90735" y2="43131"/>
                        <a14:foregroundMark x1="70927" y1="34185" x2="70927" y2="34185"/>
                        <a14:foregroundMark x1="54792" y1="28275" x2="54792" y2="28275"/>
                        <a14:foregroundMark x1="63898" y1="35942" x2="63898" y2="35942"/>
                        <a14:foregroundMark x1="71086" y1="50319" x2="71086" y2="50319"/>
                        <a14:foregroundMark x1="78275" y1="66933" x2="78275" y2="66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292" y="4564270"/>
            <a:ext cx="1837125" cy="18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serscontent2.emaze.com/images/cbf495d0-009d-43dc-9350-573fc0504665/91159e5f-25bb-4343-88f2-b7adcef5dd4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850" y="4789100"/>
            <a:ext cx="1712330" cy="132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27">
            <a:extLst>
              <a:ext uri="{FF2B5EF4-FFF2-40B4-BE49-F238E27FC236}">
                <a16:creationId xmlns="" xmlns:a16="http://schemas.microsoft.com/office/drawing/2014/main" id="{D3026E83-FEB5-794F-A046-E4D541E39E31}"/>
              </a:ext>
            </a:extLst>
          </p:cNvPr>
          <p:cNvSpPr/>
          <p:nvPr/>
        </p:nvSpPr>
        <p:spPr>
          <a:xfrm rot="2700000">
            <a:off x="4511632" y="5069660"/>
            <a:ext cx="486633" cy="4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Rectangle 26">
            <a:extLst>
              <a:ext uri="{FF2B5EF4-FFF2-40B4-BE49-F238E27FC236}">
                <a16:creationId xmlns="" xmlns:a16="http://schemas.microsoft.com/office/drawing/2014/main" id="{B4735E6A-F9A6-E241-9D09-12D8F2054AC6}"/>
              </a:ext>
            </a:extLst>
          </p:cNvPr>
          <p:cNvSpPr/>
          <p:nvPr/>
        </p:nvSpPr>
        <p:spPr>
          <a:xfrm rot="2700000">
            <a:off x="4893832" y="5069660"/>
            <a:ext cx="486633" cy="4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0" name="Rectangle 27">
            <a:extLst>
              <a:ext uri="{FF2B5EF4-FFF2-40B4-BE49-F238E27FC236}">
                <a16:creationId xmlns="" xmlns:a16="http://schemas.microsoft.com/office/drawing/2014/main" id="{D3026E83-FEB5-794F-A046-E4D541E39E31}"/>
              </a:ext>
            </a:extLst>
          </p:cNvPr>
          <p:cNvSpPr/>
          <p:nvPr/>
        </p:nvSpPr>
        <p:spPr>
          <a:xfrm rot="2700000">
            <a:off x="7940632" y="5069660"/>
            <a:ext cx="486633" cy="4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DD66346C-28D7-034A-95FF-12F438148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431850" y="239552"/>
            <a:ext cx="450000" cy="450000"/>
          </a:xfrm>
        </p:spPr>
        <p:txBody>
          <a:bodyPr/>
          <a:lstStyle/>
          <a:p>
            <a:fld id="{00369AFB-6F6D-F84C-AEAB-F9907491A18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9" name="Rectangle 14"/>
          <p:cNvSpPr/>
          <p:nvPr/>
        </p:nvSpPr>
        <p:spPr>
          <a:xfrm>
            <a:off x="3343342" y="3216275"/>
            <a:ext cx="13417416" cy="6056073"/>
          </a:xfrm>
          <a:prstGeom prst="rect">
            <a:avLst/>
          </a:prstGeom>
          <a:ln w="762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50785" tIns="75392" rIns="150785" bIns="75392" rtlCol="0" anchor="ctr"/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Ограничить влияние родителей – это неправильно. Ограничить влияние администрации – это тоже неправильно. Понятно, что контроль должен быть, и, работая, мы все равно должны оглядываться на все вышестоящие инстанции…</a:t>
            </a:r>
            <a:endParaRPr lang="en-US" sz="4800" dirty="0">
              <a:solidFill>
                <a:schemeClr val="accent1"/>
              </a:solidFill>
            </a:endParaRPr>
          </a:p>
        </p:txBody>
      </p:sp>
      <p:grpSp>
        <p:nvGrpSpPr>
          <p:cNvPr id="10" name="Group 21"/>
          <p:cNvGrpSpPr/>
          <p:nvPr/>
        </p:nvGrpSpPr>
        <p:grpSpPr>
          <a:xfrm>
            <a:off x="1468255" y="2073275"/>
            <a:ext cx="17167594" cy="8399437"/>
            <a:chOff x="890413" y="1449178"/>
            <a:chExt cx="10411175" cy="5093426"/>
          </a:xfrm>
        </p:grpSpPr>
        <p:grpSp>
          <p:nvGrpSpPr>
            <p:cNvPr id="11" name="Group 13"/>
            <p:cNvGrpSpPr/>
            <p:nvPr/>
          </p:nvGrpSpPr>
          <p:grpSpPr>
            <a:xfrm>
              <a:off x="5550542" y="1449178"/>
              <a:ext cx="1090915" cy="712732"/>
              <a:chOff x="4871864" y="1857827"/>
              <a:chExt cx="745071" cy="486780"/>
            </a:xfrm>
          </p:grpSpPr>
          <p:sp>
            <p:nvSpPr>
              <p:cNvPr id="18" name="Freeform: Shape 9"/>
              <p:cNvSpPr/>
              <p:nvPr/>
            </p:nvSpPr>
            <p:spPr>
              <a:xfrm>
                <a:off x="4871864" y="1857827"/>
                <a:ext cx="316655" cy="486780"/>
              </a:xfrm>
              <a:custGeom>
                <a:avLst/>
                <a:gdLst/>
                <a:ahLst/>
                <a:cxnLst/>
                <a:rect l="l" t="t" r="r" b="b"/>
                <a:pathLst>
                  <a:path w="316655" h="486780">
                    <a:moveTo>
                      <a:pt x="291820" y="0"/>
                    </a:moveTo>
                    <a:cubicBezTo>
                      <a:pt x="308377" y="0"/>
                      <a:pt x="316655" y="7037"/>
                      <a:pt x="316655" y="21110"/>
                    </a:cubicBezTo>
                    <a:cubicBezTo>
                      <a:pt x="316655" y="28561"/>
                      <a:pt x="287680" y="55880"/>
                      <a:pt x="229730" y="103068"/>
                    </a:cubicBezTo>
                    <a:cubicBezTo>
                      <a:pt x="166813" y="156051"/>
                      <a:pt x="135355" y="201169"/>
                      <a:pt x="135355" y="238423"/>
                    </a:cubicBezTo>
                    <a:cubicBezTo>
                      <a:pt x="135355" y="259947"/>
                      <a:pt x="154396" y="280230"/>
                      <a:pt x="192477" y="299270"/>
                    </a:cubicBezTo>
                    <a:cubicBezTo>
                      <a:pt x="234698" y="319967"/>
                      <a:pt x="255808" y="349770"/>
                      <a:pt x="255808" y="388679"/>
                    </a:cubicBezTo>
                    <a:cubicBezTo>
                      <a:pt x="255808" y="415170"/>
                      <a:pt x="245667" y="438143"/>
                      <a:pt x="225384" y="457598"/>
                    </a:cubicBezTo>
                    <a:cubicBezTo>
                      <a:pt x="205102" y="477052"/>
                      <a:pt x="178403" y="486780"/>
                      <a:pt x="145289" y="486780"/>
                    </a:cubicBezTo>
                    <a:cubicBezTo>
                      <a:pt x="106380" y="486780"/>
                      <a:pt x="72438" y="472706"/>
                      <a:pt x="43463" y="444559"/>
                    </a:cubicBezTo>
                    <a:cubicBezTo>
                      <a:pt x="14488" y="416412"/>
                      <a:pt x="0" y="381228"/>
                      <a:pt x="0" y="339007"/>
                    </a:cubicBezTo>
                    <a:cubicBezTo>
                      <a:pt x="0" y="257877"/>
                      <a:pt x="42842" y="181094"/>
                      <a:pt x="128525" y="108656"/>
                    </a:cubicBezTo>
                    <a:cubicBezTo>
                      <a:pt x="214208" y="36219"/>
                      <a:pt x="268640" y="0"/>
                      <a:pt x="29182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0"/>
              <p:cNvSpPr/>
              <p:nvPr/>
            </p:nvSpPr>
            <p:spPr>
              <a:xfrm>
                <a:off x="5301522" y="1857827"/>
                <a:ext cx="315413" cy="486780"/>
              </a:xfrm>
              <a:custGeom>
                <a:avLst/>
                <a:gdLst/>
                <a:ahLst/>
                <a:cxnLst/>
                <a:rect l="l" t="t" r="r" b="b"/>
                <a:pathLst>
                  <a:path w="315413" h="486780">
                    <a:moveTo>
                      <a:pt x="291819" y="0"/>
                    </a:moveTo>
                    <a:cubicBezTo>
                      <a:pt x="307548" y="0"/>
                      <a:pt x="315413" y="7037"/>
                      <a:pt x="315413" y="21110"/>
                    </a:cubicBezTo>
                    <a:cubicBezTo>
                      <a:pt x="315413" y="28561"/>
                      <a:pt x="286852" y="55880"/>
                      <a:pt x="229730" y="103068"/>
                    </a:cubicBezTo>
                    <a:cubicBezTo>
                      <a:pt x="166813" y="156051"/>
                      <a:pt x="135354" y="201169"/>
                      <a:pt x="135354" y="238423"/>
                    </a:cubicBezTo>
                    <a:cubicBezTo>
                      <a:pt x="135354" y="259947"/>
                      <a:pt x="154395" y="280230"/>
                      <a:pt x="192476" y="299270"/>
                    </a:cubicBezTo>
                    <a:cubicBezTo>
                      <a:pt x="233869" y="319967"/>
                      <a:pt x="254566" y="349770"/>
                      <a:pt x="254566" y="388679"/>
                    </a:cubicBezTo>
                    <a:cubicBezTo>
                      <a:pt x="254566" y="415170"/>
                      <a:pt x="244631" y="438143"/>
                      <a:pt x="224763" y="457598"/>
                    </a:cubicBezTo>
                    <a:cubicBezTo>
                      <a:pt x="204894" y="477052"/>
                      <a:pt x="178403" y="486780"/>
                      <a:pt x="145289" y="486780"/>
                    </a:cubicBezTo>
                    <a:cubicBezTo>
                      <a:pt x="105552" y="486780"/>
                      <a:pt x="71402" y="472706"/>
                      <a:pt x="42841" y="444559"/>
                    </a:cubicBezTo>
                    <a:cubicBezTo>
                      <a:pt x="14280" y="416412"/>
                      <a:pt x="0" y="381228"/>
                      <a:pt x="0" y="339007"/>
                    </a:cubicBezTo>
                    <a:cubicBezTo>
                      <a:pt x="0" y="257877"/>
                      <a:pt x="42841" y="181094"/>
                      <a:pt x="128524" y="108656"/>
                    </a:cubicBezTo>
                    <a:cubicBezTo>
                      <a:pt x="214208" y="36219"/>
                      <a:pt x="268639" y="0"/>
                      <a:pt x="29181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5"/>
            <p:cNvGrpSpPr/>
            <p:nvPr/>
          </p:nvGrpSpPr>
          <p:grpSpPr>
            <a:xfrm>
              <a:off x="890413" y="1617672"/>
              <a:ext cx="10411175" cy="4756437"/>
              <a:chOff x="781102" y="1787312"/>
              <a:chExt cx="5066524" cy="2314686"/>
            </a:xfrm>
          </p:grpSpPr>
          <p:sp>
            <p:nvSpPr>
              <p:cNvPr id="16" name="Freeform: Shape 16"/>
              <p:cNvSpPr/>
              <p:nvPr/>
            </p:nvSpPr>
            <p:spPr>
              <a:xfrm>
                <a:off x="781102" y="1787312"/>
                <a:ext cx="692916" cy="2314686"/>
              </a:xfrm>
              <a:custGeom>
                <a:avLst/>
                <a:gdLst/>
                <a:ahLst/>
                <a:cxnLst/>
                <a:rect l="l" t="t" r="r" b="b"/>
                <a:pathLst>
                  <a:path w="692916" h="2314686">
                    <a:moveTo>
                      <a:pt x="692916" y="0"/>
                    </a:moveTo>
                    <a:lnTo>
                      <a:pt x="692916" y="43074"/>
                    </a:lnTo>
                    <a:cubicBezTo>
                      <a:pt x="506648" y="89447"/>
                      <a:pt x="413515" y="187580"/>
                      <a:pt x="413515" y="337474"/>
                    </a:cubicBezTo>
                    <a:cubicBezTo>
                      <a:pt x="413515" y="380536"/>
                      <a:pt x="423669" y="445548"/>
                      <a:pt x="443977" y="532512"/>
                    </a:cubicBezTo>
                    <a:cubicBezTo>
                      <a:pt x="461750" y="607873"/>
                      <a:pt x="470637" y="672465"/>
                      <a:pt x="470637" y="726289"/>
                    </a:cubicBezTo>
                    <a:cubicBezTo>
                      <a:pt x="470637" y="818220"/>
                      <a:pt x="437713" y="902486"/>
                      <a:pt x="371866" y="979089"/>
                    </a:cubicBezTo>
                    <a:cubicBezTo>
                      <a:pt x="306019" y="1055691"/>
                      <a:pt x="216006" y="1114282"/>
                      <a:pt x="101827" y="1154860"/>
                    </a:cubicBezTo>
                    <a:cubicBezTo>
                      <a:pt x="216006" y="1195437"/>
                      <a:pt x="306019" y="1255683"/>
                      <a:pt x="371866" y="1335597"/>
                    </a:cubicBezTo>
                    <a:cubicBezTo>
                      <a:pt x="437713" y="1415511"/>
                      <a:pt x="470637" y="1499364"/>
                      <a:pt x="470637" y="1587156"/>
                    </a:cubicBezTo>
                    <a:cubicBezTo>
                      <a:pt x="470637" y="1641807"/>
                      <a:pt x="461750" y="1706399"/>
                      <a:pt x="443977" y="1780932"/>
                    </a:cubicBezTo>
                    <a:cubicBezTo>
                      <a:pt x="423669" y="1868724"/>
                      <a:pt x="413515" y="1934150"/>
                      <a:pt x="413515" y="1977212"/>
                    </a:cubicBezTo>
                    <a:cubicBezTo>
                      <a:pt x="413515" y="2127106"/>
                      <a:pt x="506648" y="2225239"/>
                      <a:pt x="692916" y="2271612"/>
                    </a:cubicBezTo>
                    <a:lnTo>
                      <a:pt x="692916" y="2314686"/>
                    </a:lnTo>
                    <a:cubicBezTo>
                      <a:pt x="560459" y="2298957"/>
                      <a:pt x="449526" y="2244318"/>
                      <a:pt x="360118" y="2150771"/>
                    </a:cubicBezTo>
                    <a:cubicBezTo>
                      <a:pt x="270709" y="2057223"/>
                      <a:pt x="226005" y="1950843"/>
                      <a:pt x="226005" y="1831632"/>
                    </a:cubicBezTo>
                    <a:cubicBezTo>
                      <a:pt x="226005" y="1776166"/>
                      <a:pt x="235073" y="1712007"/>
                      <a:pt x="253208" y="1639156"/>
                    </a:cubicBezTo>
                    <a:cubicBezTo>
                      <a:pt x="274810" y="1552231"/>
                      <a:pt x="285611" y="1488900"/>
                      <a:pt x="285611" y="1449162"/>
                    </a:cubicBezTo>
                    <a:cubicBezTo>
                      <a:pt x="285611" y="1384590"/>
                      <a:pt x="259721" y="1326847"/>
                      <a:pt x="207941" y="1275934"/>
                    </a:cubicBezTo>
                    <a:cubicBezTo>
                      <a:pt x="156161" y="1225020"/>
                      <a:pt x="86848" y="1193769"/>
                      <a:pt x="0" y="1182179"/>
                    </a:cubicBezTo>
                    <a:lnTo>
                      <a:pt x="0" y="1132507"/>
                    </a:lnTo>
                    <a:cubicBezTo>
                      <a:pt x="87688" y="1121745"/>
                      <a:pt x="157212" y="1090287"/>
                      <a:pt x="208572" y="1038132"/>
                    </a:cubicBezTo>
                    <a:cubicBezTo>
                      <a:pt x="259931" y="985977"/>
                      <a:pt x="285611" y="928441"/>
                      <a:pt x="285611" y="865524"/>
                    </a:cubicBezTo>
                    <a:cubicBezTo>
                      <a:pt x="285611" y="825787"/>
                      <a:pt x="274810" y="762456"/>
                      <a:pt x="253208" y="675531"/>
                    </a:cubicBezTo>
                    <a:cubicBezTo>
                      <a:pt x="235073" y="602679"/>
                      <a:pt x="226005" y="538106"/>
                      <a:pt x="226005" y="481812"/>
                    </a:cubicBezTo>
                    <a:cubicBezTo>
                      <a:pt x="226005" y="364257"/>
                      <a:pt x="270709" y="258291"/>
                      <a:pt x="360118" y="163915"/>
                    </a:cubicBezTo>
                    <a:cubicBezTo>
                      <a:pt x="449526" y="69540"/>
                      <a:pt x="560459" y="14901"/>
                      <a:pt x="69291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7"/>
              <p:cNvSpPr/>
              <p:nvPr/>
            </p:nvSpPr>
            <p:spPr>
              <a:xfrm>
                <a:off x="5154710" y="1787312"/>
                <a:ext cx="692916" cy="2314686"/>
              </a:xfrm>
              <a:custGeom>
                <a:avLst/>
                <a:gdLst/>
                <a:ahLst/>
                <a:cxnLst/>
                <a:rect l="l" t="t" r="r" b="b"/>
                <a:pathLst>
                  <a:path w="692916" h="2314686">
                    <a:moveTo>
                      <a:pt x="0" y="0"/>
                    </a:moveTo>
                    <a:cubicBezTo>
                      <a:pt x="132457" y="14901"/>
                      <a:pt x="243390" y="69333"/>
                      <a:pt x="332798" y="163294"/>
                    </a:cubicBezTo>
                    <a:cubicBezTo>
                      <a:pt x="422207" y="257256"/>
                      <a:pt x="466911" y="363429"/>
                      <a:pt x="466911" y="481812"/>
                    </a:cubicBezTo>
                    <a:cubicBezTo>
                      <a:pt x="466911" y="538106"/>
                      <a:pt x="458219" y="602679"/>
                      <a:pt x="440834" y="675531"/>
                    </a:cubicBezTo>
                    <a:cubicBezTo>
                      <a:pt x="420137" y="762456"/>
                      <a:pt x="409789" y="825787"/>
                      <a:pt x="409789" y="865524"/>
                    </a:cubicBezTo>
                    <a:cubicBezTo>
                      <a:pt x="409789" y="928441"/>
                      <a:pt x="435453" y="985977"/>
                      <a:pt x="486780" y="1038132"/>
                    </a:cubicBezTo>
                    <a:cubicBezTo>
                      <a:pt x="538107" y="1090287"/>
                      <a:pt x="606819" y="1121745"/>
                      <a:pt x="692916" y="1132507"/>
                    </a:cubicBezTo>
                    <a:lnTo>
                      <a:pt x="692916" y="1182179"/>
                    </a:lnTo>
                    <a:cubicBezTo>
                      <a:pt x="605991" y="1192941"/>
                      <a:pt x="537072" y="1224400"/>
                      <a:pt x="486159" y="1276554"/>
                    </a:cubicBezTo>
                    <a:cubicBezTo>
                      <a:pt x="435246" y="1328709"/>
                      <a:pt x="409789" y="1386245"/>
                      <a:pt x="409789" y="1449162"/>
                    </a:cubicBezTo>
                    <a:cubicBezTo>
                      <a:pt x="409789" y="1488900"/>
                      <a:pt x="420137" y="1552231"/>
                      <a:pt x="440834" y="1639156"/>
                    </a:cubicBezTo>
                    <a:cubicBezTo>
                      <a:pt x="458219" y="1712007"/>
                      <a:pt x="466911" y="1776580"/>
                      <a:pt x="466911" y="1832874"/>
                    </a:cubicBezTo>
                    <a:cubicBezTo>
                      <a:pt x="466911" y="1950429"/>
                      <a:pt x="422000" y="2056188"/>
                      <a:pt x="332178" y="2150150"/>
                    </a:cubicBezTo>
                    <a:cubicBezTo>
                      <a:pt x="242355" y="2244111"/>
                      <a:pt x="131629" y="2298957"/>
                      <a:pt x="0" y="2314686"/>
                    </a:cubicBezTo>
                    <a:lnTo>
                      <a:pt x="0" y="2271612"/>
                    </a:lnTo>
                    <a:cubicBezTo>
                      <a:pt x="186268" y="2225239"/>
                      <a:pt x="279402" y="2127106"/>
                      <a:pt x="279402" y="1977212"/>
                    </a:cubicBezTo>
                    <a:cubicBezTo>
                      <a:pt x="279402" y="1934150"/>
                      <a:pt x="269467" y="1868724"/>
                      <a:pt x="249599" y="1780932"/>
                    </a:cubicBezTo>
                    <a:cubicBezTo>
                      <a:pt x="231386" y="1706399"/>
                      <a:pt x="222280" y="1642221"/>
                      <a:pt x="222280" y="1588398"/>
                    </a:cubicBezTo>
                    <a:cubicBezTo>
                      <a:pt x="222280" y="1495639"/>
                      <a:pt x="255297" y="1411165"/>
                      <a:pt x="321331" y="1334976"/>
                    </a:cubicBezTo>
                    <a:cubicBezTo>
                      <a:pt x="387366" y="1258788"/>
                      <a:pt x="477285" y="1200405"/>
                      <a:pt x="591090" y="1159827"/>
                    </a:cubicBezTo>
                    <a:cubicBezTo>
                      <a:pt x="477285" y="1118421"/>
                      <a:pt x="387366" y="1057968"/>
                      <a:pt x="321331" y="978468"/>
                    </a:cubicBezTo>
                    <a:cubicBezTo>
                      <a:pt x="255297" y="898968"/>
                      <a:pt x="222280" y="814908"/>
                      <a:pt x="222280" y="726289"/>
                    </a:cubicBezTo>
                    <a:cubicBezTo>
                      <a:pt x="222280" y="672465"/>
                      <a:pt x="231386" y="607873"/>
                      <a:pt x="249599" y="532512"/>
                    </a:cubicBezTo>
                    <a:cubicBezTo>
                      <a:pt x="269467" y="445548"/>
                      <a:pt x="279402" y="380536"/>
                      <a:pt x="279402" y="337474"/>
                    </a:cubicBezTo>
                    <a:cubicBezTo>
                      <a:pt x="279402" y="187580"/>
                      <a:pt x="186268" y="89447"/>
                      <a:pt x="0" y="43074"/>
                    </a:cubicBez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8"/>
            <p:cNvGrpSpPr/>
            <p:nvPr/>
          </p:nvGrpSpPr>
          <p:grpSpPr>
            <a:xfrm rot="10800000">
              <a:off x="5550542" y="5829872"/>
              <a:ext cx="1090915" cy="712732"/>
              <a:chOff x="4871864" y="1857827"/>
              <a:chExt cx="745071" cy="486780"/>
            </a:xfrm>
          </p:grpSpPr>
          <p:sp>
            <p:nvSpPr>
              <p:cNvPr id="14" name="Freeform: Shape 19"/>
              <p:cNvSpPr/>
              <p:nvPr/>
            </p:nvSpPr>
            <p:spPr>
              <a:xfrm>
                <a:off x="4871864" y="1857827"/>
                <a:ext cx="316655" cy="486780"/>
              </a:xfrm>
              <a:custGeom>
                <a:avLst/>
                <a:gdLst/>
                <a:ahLst/>
                <a:cxnLst/>
                <a:rect l="l" t="t" r="r" b="b"/>
                <a:pathLst>
                  <a:path w="316655" h="486780">
                    <a:moveTo>
                      <a:pt x="291820" y="0"/>
                    </a:moveTo>
                    <a:cubicBezTo>
                      <a:pt x="308377" y="0"/>
                      <a:pt x="316655" y="7037"/>
                      <a:pt x="316655" y="21110"/>
                    </a:cubicBezTo>
                    <a:cubicBezTo>
                      <a:pt x="316655" y="28561"/>
                      <a:pt x="287680" y="55880"/>
                      <a:pt x="229730" y="103068"/>
                    </a:cubicBezTo>
                    <a:cubicBezTo>
                      <a:pt x="166813" y="156051"/>
                      <a:pt x="135355" y="201169"/>
                      <a:pt x="135355" y="238423"/>
                    </a:cubicBezTo>
                    <a:cubicBezTo>
                      <a:pt x="135355" y="259947"/>
                      <a:pt x="154396" y="280230"/>
                      <a:pt x="192477" y="299270"/>
                    </a:cubicBezTo>
                    <a:cubicBezTo>
                      <a:pt x="234698" y="319967"/>
                      <a:pt x="255808" y="349770"/>
                      <a:pt x="255808" y="388679"/>
                    </a:cubicBezTo>
                    <a:cubicBezTo>
                      <a:pt x="255808" y="415170"/>
                      <a:pt x="245667" y="438143"/>
                      <a:pt x="225384" y="457598"/>
                    </a:cubicBezTo>
                    <a:cubicBezTo>
                      <a:pt x="205102" y="477052"/>
                      <a:pt x="178403" y="486780"/>
                      <a:pt x="145289" y="486780"/>
                    </a:cubicBezTo>
                    <a:cubicBezTo>
                      <a:pt x="106380" y="486780"/>
                      <a:pt x="72438" y="472706"/>
                      <a:pt x="43463" y="444559"/>
                    </a:cubicBezTo>
                    <a:cubicBezTo>
                      <a:pt x="14488" y="416412"/>
                      <a:pt x="0" y="381228"/>
                      <a:pt x="0" y="339007"/>
                    </a:cubicBezTo>
                    <a:cubicBezTo>
                      <a:pt x="0" y="257877"/>
                      <a:pt x="42842" y="181094"/>
                      <a:pt x="128525" y="108656"/>
                    </a:cubicBezTo>
                    <a:cubicBezTo>
                      <a:pt x="214208" y="36219"/>
                      <a:pt x="268640" y="0"/>
                      <a:pt x="29182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20"/>
              <p:cNvSpPr/>
              <p:nvPr/>
            </p:nvSpPr>
            <p:spPr>
              <a:xfrm>
                <a:off x="5301522" y="1857827"/>
                <a:ext cx="315413" cy="486780"/>
              </a:xfrm>
              <a:custGeom>
                <a:avLst/>
                <a:gdLst/>
                <a:ahLst/>
                <a:cxnLst/>
                <a:rect l="l" t="t" r="r" b="b"/>
                <a:pathLst>
                  <a:path w="315413" h="486780">
                    <a:moveTo>
                      <a:pt x="291819" y="0"/>
                    </a:moveTo>
                    <a:cubicBezTo>
                      <a:pt x="307548" y="0"/>
                      <a:pt x="315413" y="7037"/>
                      <a:pt x="315413" y="21110"/>
                    </a:cubicBezTo>
                    <a:cubicBezTo>
                      <a:pt x="315413" y="28561"/>
                      <a:pt x="286852" y="55880"/>
                      <a:pt x="229730" y="103068"/>
                    </a:cubicBezTo>
                    <a:cubicBezTo>
                      <a:pt x="166813" y="156051"/>
                      <a:pt x="135354" y="201169"/>
                      <a:pt x="135354" y="238423"/>
                    </a:cubicBezTo>
                    <a:cubicBezTo>
                      <a:pt x="135354" y="259947"/>
                      <a:pt x="154395" y="280230"/>
                      <a:pt x="192476" y="299270"/>
                    </a:cubicBezTo>
                    <a:cubicBezTo>
                      <a:pt x="233869" y="319967"/>
                      <a:pt x="254566" y="349770"/>
                      <a:pt x="254566" y="388679"/>
                    </a:cubicBezTo>
                    <a:cubicBezTo>
                      <a:pt x="254566" y="415170"/>
                      <a:pt x="244631" y="438143"/>
                      <a:pt x="224763" y="457598"/>
                    </a:cubicBezTo>
                    <a:cubicBezTo>
                      <a:pt x="204894" y="477052"/>
                      <a:pt x="178403" y="486780"/>
                      <a:pt x="145289" y="486780"/>
                    </a:cubicBezTo>
                    <a:cubicBezTo>
                      <a:pt x="105552" y="486780"/>
                      <a:pt x="71402" y="472706"/>
                      <a:pt x="42841" y="444559"/>
                    </a:cubicBezTo>
                    <a:cubicBezTo>
                      <a:pt x="14280" y="416412"/>
                      <a:pt x="0" y="381228"/>
                      <a:pt x="0" y="339007"/>
                    </a:cubicBezTo>
                    <a:cubicBezTo>
                      <a:pt x="0" y="257877"/>
                      <a:pt x="42841" y="181094"/>
                      <a:pt x="128524" y="108656"/>
                    </a:cubicBezTo>
                    <a:cubicBezTo>
                      <a:pt x="214208" y="36219"/>
                      <a:pt x="268639" y="0"/>
                      <a:pt x="291819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8F5943-6933-BC48-8B76-75E301018289}"/>
              </a:ext>
            </a:extLst>
          </p:cNvPr>
          <p:cNvSpPr txBox="1"/>
          <p:nvPr/>
        </p:nvSpPr>
        <p:spPr>
          <a:xfrm>
            <a:off x="1746249" y="2301875"/>
            <a:ext cx="11811001" cy="81253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2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Дарья Сапрыкина</a:t>
            </a:r>
          </a:p>
          <a:p>
            <a:r>
              <a:rPr lang="en-US" sz="6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dsaprykina@hse.ru</a:t>
            </a:r>
          </a:p>
          <a:p>
            <a:r>
              <a:rPr lang="en-US" sz="6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Facebook</a:t>
            </a:r>
            <a:r>
              <a:rPr lang="ru-RU" sz="6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s-ES_tradnl" sz="6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saprykina.daria</a:t>
            </a:r>
            <a:endParaRPr lang="ru-RU" sz="72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en-US" sz="7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72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Александр </a:t>
            </a:r>
            <a:r>
              <a:rPr lang="ru-RU" sz="7200" b="1" dirty="0" err="1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Милкус</a:t>
            </a:r>
            <a:endParaRPr lang="ru-RU" sz="7200" b="1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6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amilkus@hse.ru</a:t>
            </a:r>
            <a:endParaRPr lang="ru-RU" sz="60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6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Facebook</a:t>
            </a:r>
            <a:r>
              <a:rPr lang="ru-RU" sz="6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: </a:t>
            </a:r>
            <a:r>
              <a:rPr lang="es-ES_tradnl" sz="60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alex.milkus</a:t>
            </a:r>
            <a:endParaRPr lang="ru-RU" sz="6000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7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9113C0-DDA8-5F49-9F42-2AC1E27A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362" y="15875"/>
            <a:ext cx="5646738" cy="112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9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E52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8F5943-6933-BC48-8B76-75E301018289}"/>
              </a:ext>
            </a:extLst>
          </p:cNvPr>
          <p:cNvSpPr txBox="1"/>
          <p:nvPr/>
        </p:nvSpPr>
        <p:spPr>
          <a:xfrm>
            <a:off x="1746249" y="3825875"/>
            <a:ext cx="12711113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Свободный, счастливый и успешный учитель – утопия или реальность в современной школе?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79DDA55-4E08-4A40-BD33-AC2F61CCA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250" y="984250"/>
            <a:ext cx="5715000" cy="12084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9113C0-DDA8-5F49-9F42-2AC1E27A6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7362" y="15875"/>
            <a:ext cx="5646738" cy="1129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F02D8AB-FD5F-584C-9961-FB013632F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369AFB-6F6D-F84C-AEAB-F9907491A18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2C6B0E-1EDE-9240-AD37-8C381776C891}"/>
              </a:ext>
            </a:extLst>
          </p:cNvPr>
          <p:cNvSpPr txBox="1"/>
          <p:nvPr/>
        </p:nvSpPr>
        <p:spPr>
          <a:xfrm>
            <a:off x="1746249" y="1387475"/>
            <a:ext cx="1661160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00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Сложность в концептуализации понятия «счастье» </a:t>
            </a:r>
            <a:endParaRPr lang="ru-RU" sz="7200" b="1" dirty="0">
              <a:solidFill>
                <a:srgbClr val="0000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B0F7F91-BA80-164D-A9F4-3AE82BF7C840}"/>
              </a:ext>
            </a:extLst>
          </p:cNvPr>
          <p:cNvSpPr/>
          <p:nvPr/>
        </p:nvSpPr>
        <p:spPr>
          <a:xfrm rot="2700000">
            <a:off x="15066532" y="5105358"/>
            <a:ext cx="486633" cy="486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06019741"/>
              </p:ext>
            </p:extLst>
          </p:nvPr>
        </p:nvGraphicFramePr>
        <p:xfrm>
          <a:off x="3350682" y="2739319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88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90BFB8-C43F-E54A-A66E-0071CB12F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369AFB-6F6D-F84C-AEAB-F9907491A18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34F08-FB33-5247-91AE-FB995D62C61F}"/>
              </a:ext>
            </a:extLst>
          </p:cNvPr>
          <p:cNvSpPr txBox="1"/>
          <p:nvPr/>
        </p:nvSpPr>
        <p:spPr>
          <a:xfrm>
            <a:off x="1746249" y="1997075"/>
            <a:ext cx="117348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200" b="1" dirty="0" smtClean="0">
                <a:solidFill>
                  <a:srgbClr val="0000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Как измерить счастье? </a:t>
            </a:r>
            <a:endParaRPr lang="ru-RU" sz="7200" b="1" dirty="0">
              <a:solidFill>
                <a:srgbClr val="0000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6AC54B1-9B62-FA4C-8D92-9509DE733D61}"/>
              </a:ext>
            </a:extLst>
          </p:cNvPr>
          <p:cNvSpPr txBox="1"/>
          <p:nvPr/>
        </p:nvSpPr>
        <p:spPr>
          <a:xfrm>
            <a:off x="1746249" y="3526224"/>
            <a:ext cx="16078201" cy="5447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 fontAlgn="base">
              <a:spcAft>
                <a:spcPts val="600"/>
              </a:spcAft>
              <a:buFont typeface="Arial" pitchFamily="34" charset="0"/>
              <a:buChar char="•"/>
            </a:pPr>
            <a:endParaRPr lang="ru-RU" sz="3600" dirty="0" smtClean="0"/>
          </a:p>
          <a:p>
            <a:pPr marL="571500" indent="-571500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ru-RU" sz="3600" dirty="0" smtClean="0"/>
              <a:t>Ощущение</a:t>
            </a:r>
            <a:r>
              <a:rPr lang="ru-RU" sz="3600" dirty="0"/>
              <a:t>, что </a:t>
            </a:r>
            <a:r>
              <a:rPr lang="ru-RU" sz="3600" b="1" dirty="0"/>
              <a:t>занимается своим делом </a:t>
            </a:r>
            <a:r>
              <a:rPr lang="ru-RU" sz="3600" dirty="0"/>
              <a:t>и находится на своем месте</a:t>
            </a:r>
          </a:p>
          <a:p>
            <a:pPr marL="571500" indent="-571500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ru-RU" sz="3600" dirty="0"/>
              <a:t>Через </a:t>
            </a:r>
            <a:r>
              <a:rPr lang="ru-RU" sz="3600" b="1" dirty="0" smtClean="0"/>
              <a:t>успехи детей </a:t>
            </a:r>
            <a:r>
              <a:rPr lang="ru-RU" sz="3600" dirty="0" smtClean="0"/>
              <a:t>(как </a:t>
            </a:r>
            <a:r>
              <a:rPr lang="ru-RU" sz="3600" dirty="0"/>
              <a:t>по результатам экзаменов, так и в повседневной работе)</a:t>
            </a:r>
          </a:p>
          <a:p>
            <a:pPr marL="571500" indent="-571500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ru-RU" sz="3600" dirty="0"/>
              <a:t>Ощущение, что </a:t>
            </a:r>
            <a:r>
              <a:rPr lang="ru-RU" sz="3600" b="1" dirty="0"/>
              <a:t>приносят пользу обществу </a:t>
            </a:r>
            <a:r>
              <a:rPr lang="ru-RU" sz="3600" dirty="0"/>
              <a:t>– выполняют образовательную функцию </a:t>
            </a:r>
          </a:p>
          <a:p>
            <a:pPr marL="571500" indent="-571500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ru-RU" sz="3600" b="1" dirty="0"/>
              <a:t>Взаимопонимание с детьми </a:t>
            </a:r>
            <a:r>
              <a:rPr lang="ru-RU" sz="3600" dirty="0"/>
              <a:t>и комфортные условия общения с ними</a:t>
            </a:r>
          </a:p>
          <a:p>
            <a:pPr marL="571500" indent="-571500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ru-RU" sz="3600" dirty="0"/>
              <a:t>Приравнивание </a:t>
            </a:r>
            <a:r>
              <a:rPr lang="ru-RU" sz="3600" b="1" dirty="0"/>
              <a:t>профессионального счастья и общего счастья в жизни</a:t>
            </a:r>
          </a:p>
          <a:p>
            <a:pPr marL="571500" indent="-571500" fontAlgn="base">
              <a:spcAft>
                <a:spcPts val="600"/>
              </a:spcAft>
              <a:buFont typeface="Arial" pitchFamily="34" charset="0"/>
              <a:buChar char="•"/>
            </a:pPr>
            <a:r>
              <a:rPr lang="ru-RU" sz="3600" b="1" dirty="0"/>
              <a:t>Эмоциональная удовлетворённость работой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116F7C7-E904-5444-8570-D3EF4BFBAA7C}"/>
              </a:ext>
            </a:extLst>
          </p:cNvPr>
          <p:cNvSpPr txBox="1"/>
          <p:nvPr/>
        </p:nvSpPr>
        <p:spPr>
          <a:xfrm>
            <a:off x="1746249" y="3216275"/>
            <a:ext cx="754380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800" b="1" dirty="0" smtClean="0">
                <a:solidFill>
                  <a:srgbClr val="151515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Критерии: </a:t>
            </a:r>
            <a:endParaRPr lang="ru-RU" sz="2800" b="1" dirty="0">
              <a:solidFill>
                <a:srgbClr val="151515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B80EEB6-3BAA-4348-BBB2-154BB3A6D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2" y="2671387"/>
            <a:ext cx="9290048" cy="61836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90BFB8-C43F-E54A-A66E-0071CB12F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369AFB-6F6D-F84C-AEAB-F9907491A18F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34F08-FB33-5247-91AE-FB995D62C61F}"/>
              </a:ext>
            </a:extLst>
          </p:cNvPr>
          <p:cNvSpPr txBox="1"/>
          <p:nvPr/>
        </p:nvSpPr>
        <p:spPr>
          <a:xfrm>
            <a:off x="1746249" y="1997075"/>
            <a:ext cx="754380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200" b="1" dirty="0" smtClean="0">
                <a:solidFill>
                  <a:srgbClr val="0000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Несчастный учитель</a:t>
            </a:r>
            <a:endParaRPr lang="ru-RU" sz="7200" b="1" dirty="0">
              <a:solidFill>
                <a:srgbClr val="0000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9C2CA7-4A37-5749-93E3-ECEBB0776D34}"/>
              </a:ext>
            </a:extLst>
          </p:cNvPr>
          <p:cNvSpPr txBox="1"/>
          <p:nvPr/>
        </p:nvSpPr>
        <p:spPr>
          <a:xfrm>
            <a:off x="1746249" y="4816475"/>
            <a:ext cx="8305801" cy="50794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Source Sans Pro Light" panose="020B0403030403020204" pitchFamily="34" charset="0"/>
              </a:rPr>
              <a:t>Не нравится работать с детьми</a:t>
            </a:r>
            <a:endParaRPr lang="ru-RU" sz="3200" dirty="0">
              <a:latin typeface="Source Sans Pro Light" panose="020B0403030403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latin typeface="Source Sans Pro Light" panose="020B0403030403020204" pitchFamily="34" charset="0"/>
              </a:rPr>
              <a:t>С</a:t>
            </a:r>
            <a:r>
              <a:rPr lang="ru-RU" sz="3200" dirty="0" smtClean="0">
                <a:latin typeface="Source Sans Pro Light" panose="020B0403030403020204" pitchFamily="34" charset="0"/>
              </a:rPr>
              <a:t>ложные </a:t>
            </a:r>
            <a:r>
              <a:rPr lang="ru-RU" sz="3200" dirty="0">
                <a:latin typeface="Source Sans Pro Light" panose="020B0403030403020204" pitchFamily="34" charset="0"/>
              </a:rPr>
              <a:t>взаимоотношения с </a:t>
            </a:r>
            <a:r>
              <a:rPr lang="ru-RU" sz="3200" dirty="0" smtClean="0">
                <a:latin typeface="Source Sans Pro Light" panose="020B0403030403020204" pitchFamily="34" charset="0"/>
              </a:rPr>
              <a:t>детьми, родителями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>
                <a:latin typeface="Source Sans Pro Light" panose="020B0403030403020204" pitchFamily="34" charset="0"/>
              </a:rPr>
              <a:t>Н</a:t>
            </a:r>
            <a:r>
              <a:rPr lang="ru-RU" sz="3200" dirty="0" smtClean="0">
                <a:latin typeface="Source Sans Pro Light" panose="020B0403030403020204" pitchFamily="34" charset="0"/>
              </a:rPr>
              <a:t>еудовлетворенность </a:t>
            </a:r>
            <a:r>
              <a:rPr lang="ru-RU" sz="3200" dirty="0">
                <a:latin typeface="Source Sans Pro Light" panose="020B0403030403020204" pitchFamily="34" charset="0"/>
              </a:rPr>
              <a:t>выбранной профессией или местом </a:t>
            </a:r>
            <a:r>
              <a:rPr lang="ru-RU" sz="3200" dirty="0" smtClean="0">
                <a:latin typeface="Source Sans Pro Light" panose="020B0403030403020204" pitchFamily="34" charset="0"/>
              </a:rPr>
              <a:t>работы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 smtClean="0">
                <a:latin typeface="Source Sans Pro Light" panose="020B0403030403020204" pitchFamily="34" charset="0"/>
              </a:rPr>
              <a:t>Постоянно всем недоволен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endParaRPr lang="ru-RU" sz="3200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90BFB8-C43F-E54A-A66E-0071CB12F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369AFB-6F6D-F84C-AEAB-F9907491A18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4" name="Freeform 221"/>
          <p:cNvSpPr>
            <a:spLocks noEditPoints="1"/>
          </p:cNvSpPr>
          <p:nvPr/>
        </p:nvSpPr>
        <p:spPr bwMode="auto">
          <a:xfrm>
            <a:off x="7465782" y="6934660"/>
            <a:ext cx="594772" cy="1052748"/>
          </a:xfrm>
          <a:custGeom>
            <a:avLst/>
            <a:gdLst>
              <a:gd name="T0" fmla="*/ 114 w 200"/>
              <a:gd name="T1" fmla="*/ 297 h 354"/>
              <a:gd name="T2" fmla="*/ 129 w 200"/>
              <a:gd name="T3" fmla="*/ 273 h 354"/>
              <a:gd name="T4" fmla="*/ 131 w 200"/>
              <a:gd name="T5" fmla="*/ 262 h 354"/>
              <a:gd name="T6" fmla="*/ 154 w 200"/>
              <a:gd name="T7" fmla="*/ 180 h 354"/>
              <a:gd name="T8" fmla="*/ 115 w 200"/>
              <a:gd name="T9" fmla="*/ 171 h 354"/>
              <a:gd name="T10" fmla="*/ 116 w 200"/>
              <a:gd name="T11" fmla="*/ 179 h 354"/>
              <a:gd name="T12" fmla="*/ 118 w 200"/>
              <a:gd name="T13" fmla="*/ 172 h 354"/>
              <a:gd name="T14" fmla="*/ 30 w 200"/>
              <a:gd name="T15" fmla="*/ 171 h 354"/>
              <a:gd name="T16" fmla="*/ 25 w 200"/>
              <a:gd name="T17" fmla="*/ 176 h 354"/>
              <a:gd name="T18" fmla="*/ 18 w 200"/>
              <a:gd name="T19" fmla="*/ 174 h 354"/>
              <a:gd name="T20" fmla="*/ 42 w 200"/>
              <a:gd name="T21" fmla="*/ 171 h 354"/>
              <a:gd name="T22" fmla="*/ 34 w 200"/>
              <a:gd name="T23" fmla="*/ 172 h 354"/>
              <a:gd name="T24" fmla="*/ 57 w 200"/>
              <a:gd name="T25" fmla="*/ 161 h 354"/>
              <a:gd name="T26" fmla="*/ 60 w 200"/>
              <a:gd name="T27" fmla="*/ 176 h 354"/>
              <a:gd name="T28" fmla="*/ 173 w 200"/>
              <a:gd name="T29" fmla="*/ 123 h 354"/>
              <a:gd name="T30" fmla="*/ 182 w 200"/>
              <a:gd name="T31" fmla="*/ 148 h 354"/>
              <a:gd name="T32" fmla="*/ 182 w 200"/>
              <a:gd name="T33" fmla="*/ 169 h 354"/>
              <a:gd name="T34" fmla="*/ 181 w 200"/>
              <a:gd name="T35" fmla="*/ 135 h 354"/>
              <a:gd name="T36" fmla="*/ 52 w 200"/>
              <a:gd name="T37" fmla="*/ 102 h 354"/>
              <a:gd name="T38" fmla="*/ 181 w 200"/>
              <a:gd name="T39" fmla="*/ 89 h 354"/>
              <a:gd name="T40" fmla="*/ 181 w 200"/>
              <a:gd name="T41" fmla="*/ 89 h 354"/>
              <a:gd name="T42" fmla="*/ 18 w 200"/>
              <a:gd name="T43" fmla="*/ 118 h 354"/>
              <a:gd name="T44" fmla="*/ 31 w 200"/>
              <a:gd name="T45" fmla="*/ 133 h 354"/>
              <a:gd name="T46" fmla="*/ 19 w 200"/>
              <a:gd name="T47" fmla="*/ 95 h 354"/>
              <a:gd name="T48" fmla="*/ 27 w 200"/>
              <a:gd name="T49" fmla="*/ 93 h 354"/>
              <a:gd name="T50" fmla="*/ 19 w 200"/>
              <a:gd name="T51" fmla="*/ 22 h 354"/>
              <a:gd name="T52" fmla="*/ 22 w 200"/>
              <a:gd name="T53" fmla="*/ 46 h 354"/>
              <a:gd name="T54" fmla="*/ 21 w 200"/>
              <a:gd name="T55" fmla="*/ 27 h 354"/>
              <a:gd name="T56" fmla="*/ 26 w 200"/>
              <a:gd name="T57" fmla="*/ 26 h 354"/>
              <a:gd name="T58" fmla="*/ 33 w 200"/>
              <a:gd name="T59" fmla="*/ 22 h 354"/>
              <a:gd name="T60" fmla="*/ 38 w 200"/>
              <a:gd name="T61" fmla="*/ 26 h 354"/>
              <a:gd name="T62" fmla="*/ 166 w 200"/>
              <a:gd name="T63" fmla="*/ 26 h 354"/>
              <a:gd name="T64" fmla="*/ 181 w 200"/>
              <a:gd name="T65" fmla="*/ 23 h 354"/>
              <a:gd name="T66" fmla="*/ 60 w 200"/>
              <a:gd name="T67" fmla="*/ 18 h 354"/>
              <a:gd name="T68" fmla="*/ 67 w 200"/>
              <a:gd name="T69" fmla="*/ 19 h 354"/>
              <a:gd name="T70" fmla="*/ 156 w 200"/>
              <a:gd name="T71" fmla="*/ 35 h 354"/>
              <a:gd name="T72" fmla="*/ 141 w 200"/>
              <a:gd name="T73" fmla="*/ 17 h 354"/>
              <a:gd name="T74" fmla="*/ 84 w 200"/>
              <a:gd name="T75" fmla="*/ 23 h 354"/>
              <a:gd name="T76" fmla="*/ 86 w 200"/>
              <a:gd name="T77" fmla="*/ 15 h 354"/>
              <a:gd name="T78" fmla="*/ 145 w 200"/>
              <a:gd name="T79" fmla="*/ 4 h 354"/>
              <a:gd name="T80" fmla="*/ 152 w 200"/>
              <a:gd name="T81" fmla="*/ 5 h 354"/>
              <a:gd name="T82" fmla="*/ 187 w 200"/>
              <a:gd name="T83" fmla="*/ 13 h 354"/>
              <a:gd name="T84" fmla="*/ 191 w 200"/>
              <a:gd name="T85" fmla="*/ 18 h 354"/>
              <a:gd name="T86" fmla="*/ 198 w 200"/>
              <a:gd name="T87" fmla="*/ 142 h 354"/>
              <a:gd name="T88" fmla="*/ 200 w 200"/>
              <a:gd name="T89" fmla="*/ 176 h 354"/>
              <a:gd name="T90" fmla="*/ 196 w 200"/>
              <a:gd name="T91" fmla="*/ 190 h 354"/>
              <a:gd name="T92" fmla="*/ 177 w 200"/>
              <a:gd name="T93" fmla="*/ 231 h 354"/>
              <a:gd name="T94" fmla="*/ 156 w 200"/>
              <a:gd name="T95" fmla="*/ 267 h 354"/>
              <a:gd name="T96" fmla="*/ 119 w 200"/>
              <a:gd name="T97" fmla="*/ 318 h 354"/>
              <a:gd name="T98" fmla="*/ 81 w 200"/>
              <a:gd name="T99" fmla="*/ 354 h 354"/>
              <a:gd name="T100" fmla="*/ 74 w 200"/>
              <a:gd name="T101" fmla="*/ 352 h 354"/>
              <a:gd name="T102" fmla="*/ 89 w 200"/>
              <a:gd name="T103" fmla="*/ 309 h 354"/>
              <a:gd name="T104" fmla="*/ 111 w 200"/>
              <a:gd name="T105" fmla="*/ 226 h 354"/>
              <a:gd name="T106" fmla="*/ 116 w 200"/>
              <a:gd name="T107" fmla="*/ 200 h 354"/>
              <a:gd name="T108" fmla="*/ 80 w 200"/>
              <a:gd name="T109" fmla="*/ 196 h 354"/>
              <a:gd name="T110" fmla="*/ 9 w 200"/>
              <a:gd name="T111" fmla="*/ 190 h 354"/>
              <a:gd name="T112" fmla="*/ 8 w 200"/>
              <a:gd name="T113" fmla="*/ 184 h 354"/>
              <a:gd name="T114" fmla="*/ 0 w 200"/>
              <a:gd name="T115" fmla="*/ 144 h 354"/>
              <a:gd name="T116" fmla="*/ 4 w 200"/>
              <a:gd name="T117" fmla="*/ 61 h 354"/>
              <a:gd name="T118" fmla="*/ 10 w 200"/>
              <a:gd name="T119" fmla="*/ 15 h 354"/>
              <a:gd name="T120" fmla="*/ 46 w 200"/>
              <a:gd name="T121" fmla="*/ 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" h="354">
                <a:moveTo>
                  <a:pt x="123" y="285"/>
                </a:moveTo>
                <a:lnTo>
                  <a:pt x="115" y="293"/>
                </a:lnTo>
                <a:lnTo>
                  <a:pt x="114" y="297"/>
                </a:lnTo>
                <a:lnTo>
                  <a:pt x="123" y="285"/>
                </a:lnTo>
                <a:close/>
                <a:moveTo>
                  <a:pt x="131" y="262"/>
                </a:moveTo>
                <a:lnTo>
                  <a:pt x="129" y="273"/>
                </a:lnTo>
                <a:lnTo>
                  <a:pt x="126" y="284"/>
                </a:lnTo>
                <a:lnTo>
                  <a:pt x="135" y="271"/>
                </a:lnTo>
                <a:lnTo>
                  <a:pt x="131" y="262"/>
                </a:lnTo>
                <a:close/>
                <a:moveTo>
                  <a:pt x="153" y="178"/>
                </a:moveTo>
                <a:lnTo>
                  <a:pt x="153" y="179"/>
                </a:lnTo>
                <a:lnTo>
                  <a:pt x="154" y="180"/>
                </a:lnTo>
                <a:lnTo>
                  <a:pt x="154" y="180"/>
                </a:lnTo>
                <a:lnTo>
                  <a:pt x="153" y="178"/>
                </a:lnTo>
                <a:close/>
                <a:moveTo>
                  <a:pt x="115" y="171"/>
                </a:moveTo>
                <a:lnTo>
                  <a:pt x="116" y="174"/>
                </a:lnTo>
                <a:lnTo>
                  <a:pt x="118" y="176"/>
                </a:lnTo>
                <a:lnTo>
                  <a:pt x="116" y="179"/>
                </a:lnTo>
                <a:lnTo>
                  <a:pt x="122" y="179"/>
                </a:lnTo>
                <a:lnTo>
                  <a:pt x="119" y="172"/>
                </a:lnTo>
                <a:lnTo>
                  <a:pt x="118" y="172"/>
                </a:lnTo>
                <a:lnTo>
                  <a:pt x="115" y="171"/>
                </a:lnTo>
                <a:close/>
                <a:moveTo>
                  <a:pt x="30" y="169"/>
                </a:moveTo>
                <a:lnTo>
                  <a:pt x="30" y="171"/>
                </a:lnTo>
                <a:lnTo>
                  <a:pt x="29" y="174"/>
                </a:lnTo>
                <a:lnTo>
                  <a:pt x="27" y="175"/>
                </a:lnTo>
                <a:lnTo>
                  <a:pt x="25" y="176"/>
                </a:lnTo>
                <a:lnTo>
                  <a:pt x="22" y="176"/>
                </a:lnTo>
                <a:lnTo>
                  <a:pt x="19" y="176"/>
                </a:lnTo>
                <a:lnTo>
                  <a:pt x="18" y="174"/>
                </a:lnTo>
                <a:lnTo>
                  <a:pt x="17" y="180"/>
                </a:lnTo>
                <a:lnTo>
                  <a:pt x="47" y="178"/>
                </a:lnTo>
                <a:lnTo>
                  <a:pt x="42" y="171"/>
                </a:lnTo>
                <a:lnTo>
                  <a:pt x="39" y="172"/>
                </a:lnTo>
                <a:lnTo>
                  <a:pt x="37" y="174"/>
                </a:lnTo>
                <a:lnTo>
                  <a:pt x="34" y="172"/>
                </a:lnTo>
                <a:lnTo>
                  <a:pt x="31" y="171"/>
                </a:lnTo>
                <a:lnTo>
                  <a:pt x="30" y="169"/>
                </a:lnTo>
                <a:close/>
                <a:moveTo>
                  <a:pt x="57" y="161"/>
                </a:moveTo>
                <a:lnTo>
                  <a:pt x="61" y="171"/>
                </a:lnTo>
                <a:lnTo>
                  <a:pt x="61" y="174"/>
                </a:lnTo>
                <a:lnTo>
                  <a:pt x="60" y="176"/>
                </a:lnTo>
                <a:lnTo>
                  <a:pt x="67" y="176"/>
                </a:lnTo>
                <a:lnTo>
                  <a:pt x="57" y="161"/>
                </a:lnTo>
                <a:close/>
                <a:moveTo>
                  <a:pt x="173" y="123"/>
                </a:moveTo>
                <a:lnTo>
                  <a:pt x="182" y="141"/>
                </a:lnTo>
                <a:lnTo>
                  <a:pt x="183" y="144"/>
                </a:lnTo>
                <a:lnTo>
                  <a:pt x="182" y="148"/>
                </a:lnTo>
                <a:lnTo>
                  <a:pt x="181" y="150"/>
                </a:lnTo>
                <a:lnTo>
                  <a:pt x="178" y="152"/>
                </a:lnTo>
                <a:lnTo>
                  <a:pt x="182" y="169"/>
                </a:lnTo>
                <a:lnTo>
                  <a:pt x="183" y="137"/>
                </a:lnTo>
                <a:lnTo>
                  <a:pt x="182" y="136"/>
                </a:lnTo>
                <a:lnTo>
                  <a:pt x="181" y="135"/>
                </a:lnTo>
                <a:lnTo>
                  <a:pt x="173" y="123"/>
                </a:lnTo>
                <a:close/>
                <a:moveTo>
                  <a:pt x="50" y="98"/>
                </a:moveTo>
                <a:lnTo>
                  <a:pt x="52" y="102"/>
                </a:lnTo>
                <a:lnTo>
                  <a:pt x="51" y="98"/>
                </a:lnTo>
                <a:lnTo>
                  <a:pt x="50" y="98"/>
                </a:lnTo>
                <a:close/>
                <a:moveTo>
                  <a:pt x="181" y="89"/>
                </a:moveTo>
                <a:lnTo>
                  <a:pt x="183" y="94"/>
                </a:lnTo>
                <a:lnTo>
                  <a:pt x="183" y="90"/>
                </a:lnTo>
                <a:lnTo>
                  <a:pt x="181" y="89"/>
                </a:lnTo>
                <a:close/>
                <a:moveTo>
                  <a:pt x="18" y="70"/>
                </a:moveTo>
                <a:lnTo>
                  <a:pt x="18" y="104"/>
                </a:lnTo>
                <a:lnTo>
                  <a:pt x="18" y="118"/>
                </a:lnTo>
                <a:lnTo>
                  <a:pt x="21" y="119"/>
                </a:lnTo>
                <a:lnTo>
                  <a:pt x="22" y="121"/>
                </a:lnTo>
                <a:lnTo>
                  <a:pt x="31" y="133"/>
                </a:lnTo>
                <a:lnTo>
                  <a:pt x="19" y="100"/>
                </a:lnTo>
                <a:lnTo>
                  <a:pt x="19" y="98"/>
                </a:lnTo>
                <a:lnTo>
                  <a:pt x="19" y="95"/>
                </a:lnTo>
                <a:lnTo>
                  <a:pt x="22" y="94"/>
                </a:lnTo>
                <a:lnTo>
                  <a:pt x="25" y="93"/>
                </a:lnTo>
                <a:lnTo>
                  <a:pt x="27" y="93"/>
                </a:lnTo>
                <a:lnTo>
                  <a:pt x="18" y="70"/>
                </a:lnTo>
                <a:close/>
                <a:moveTo>
                  <a:pt x="35" y="21"/>
                </a:moveTo>
                <a:lnTo>
                  <a:pt x="19" y="22"/>
                </a:lnTo>
                <a:lnTo>
                  <a:pt x="18" y="42"/>
                </a:lnTo>
                <a:lnTo>
                  <a:pt x="21" y="43"/>
                </a:lnTo>
                <a:lnTo>
                  <a:pt x="22" y="46"/>
                </a:lnTo>
                <a:lnTo>
                  <a:pt x="27" y="56"/>
                </a:lnTo>
                <a:lnTo>
                  <a:pt x="21" y="30"/>
                </a:lnTo>
                <a:lnTo>
                  <a:pt x="21" y="27"/>
                </a:lnTo>
                <a:lnTo>
                  <a:pt x="22" y="26"/>
                </a:lnTo>
                <a:lnTo>
                  <a:pt x="23" y="26"/>
                </a:lnTo>
                <a:lnTo>
                  <a:pt x="26" y="26"/>
                </a:lnTo>
                <a:lnTo>
                  <a:pt x="27" y="23"/>
                </a:lnTo>
                <a:lnTo>
                  <a:pt x="30" y="22"/>
                </a:lnTo>
                <a:lnTo>
                  <a:pt x="33" y="22"/>
                </a:lnTo>
                <a:lnTo>
                  <a:pt x="35" y="23"/>
                </a:lnTo>
                <a:lnTo>
                  <a:pt x="38" y="25"/>
                </a:lnTo>
                <a:lnTo>
                  <a:pt x="38" y="26"/>
                </a:lnTo>
                <a:lnTo>
                  <a:pt x="35" y="21"/>
                </a:lnTo>
                <a:close/>
                <a:moveTo>
                  <a:pt x="163" y="19"/>
                </a:moveTo>
                <a:lnTo>
                  <a:pt x="166" y="26"/>
                </a:lnTo>
                <a:lnTo>
                  <a:pt x="182" y="53"/>
                </a:lnTo>
                <a:lnTo>
                  <a:pt x="182" y="23"/>
                </a:lnTo>
                <a:lnTo>
                  <a:pt x="181" y="23"/>
                </a:lnTo>
                <a:lnTo>
                  <a:pt x="163" y="19"/>
                </a:lnTo>
                <a:close/>
                <a:moveTo>
                  <a:pt x="67" y="17"/>
                </a:moveTo>
                <a:lnTo>
                  <a:pt x="60" y="18"/>
                </a:lnTo>
                <a:lnTo>
                  <a:pt x="73" y="34"/>
                </a:lnTo>
                <a:lnTo>
                  <a:pt x="68" y="22"/>
                </a:lnTo>
                <a:lnTo>
                  <a:pt x="67" y="19"/>
                </a:lnTo>
                <a:lnTo>
                  <a:pt x="67" y="17"/>
                </a:lnTo>
                <a:close/>
                <a:moveTo>
                  <a:pt x="141" y="17"/>
                </a:moveTo>
                <a:lnTo>
                  <a:pt x="156" y="35"/>
                </a:lnTo>
                <a:lnTo>
                  <a:pt x="152" y="28"/>
                </a:lnTo>
                <a:lnTo>
                  <a:pt x="146" y="17"/>
                </a:lnTo>
                <a:lnTo>
                  <a:pt x="141" y="17"/>
                </a:lnTo>
                <a:close/>
                <a:moveTo>
                  <a:pt x="86" y="15"/>
                </a:moveTo>
                <a:lnTo>
                  <a:pt x="81" y="17"/>
                </a:lnTo>
                <a:lnTo>
                  <a:pt x="84" y="23"/>
                </a:lnTo>
                <a:lnTo>
                  <a:pt x="85" y="21"/>
                </a:lnTo>
                <a:lnTo>
                  <a:pt x="88" y="18"/>
                </a:lnTo>
                <a:lnTo>
                  <a:pt x="86" y="15"/>
                </a:lnTo>
                <a:close/>
                <a:moveTo>
                  <a:pt x="78" y="0"/>
                </a:moveTo>
                <a:lnTo>
                  <a:pt x="112" y="0"/>
                </a:lnTo>
                <a:lnTo>
                  <a:pt x="145" y="4"/>
                </a:lnTo>
                <a:lnTo>
                  <a:pt x="148" y="4"/>
                </a:lnTo>
                <a:lnTo>
                  <a:pt x="149" y="4"/>
                </a:lnTo>
                <a:lnTo>
                  <a:pt x="152" y="5"/>
                </a:lnTo>
                <a:lnTo>
                  <a:pt x="183" y="13"/>
                </a:lnTo>
                <a:lnTo>
                  <a:pt x="184" y="13"/>
                </a:lnTo>
                <a:lnTo>
                  <a:pt x="187" y="13"/>
                </a:lnTo>
                <a:lnTo>
                  <a:pt x="188" y="14"/>
                </a:lnTo>
                <a:lnTo>
                  <a:pt x="191" y="15"/>
                </a:lnTo>
                <a:lnTo>
                  <a:pt x="191" y="18"/>
                </a:lnTo>
                <a:lnTo>
                  <a:pt x="195" y="73"/>
                </a:lnTo>
                <a:lnTo>
                  <a:pt x="198" y="129"/>
                </a:lnTo>
                <a:lnTo>
                  <a:pt x="198" y="142"/>
                </a:lnTo>
                <a:lnTo>
                  <a:pt x="199" y="159"/>
                </a:lnTo>
                <a:lnTo>
                  <a:pt x="199" y="175"/>
                </a:lnTo>
                <a:lnTo>
                  <a:pt x="200" y="176"/>
                </a:lnTo>
                <a:lnTo>
                  <a:pt x="200" y="179"/>
                </a:lnTo>
                <a:lnTo>
                  <a:pt x="198" y="184"/>
                </a:lnTo>
                <a:lnTo>
                  <a:pt x="196" y="190"/>
                </a:lnTo>
                <a:lnTo>
                  <a:pt x="195" y="195"/>
                </a:lnTo>
                <a:lnTo>
                  <a:pt x="191" y="200"/>
                </a:lnTo>
                <a:lnTo>
                  <a:pt x="177" y="231"/>
                </a:lnTo>
                <a:lnTo>
                  <a:pt x="158" y="260"/>
                </a:lnTo>
                <a:lnTo>
                  <a:pt x="157" y="264"/>
                </a:lnTo>
                <a:lnTo>
                  <a:pt x="156" y="267"/>
                </a:lnTo>
                <a:lnTo>
                  <a:pt x="149" y="276"/>
                </a:lnTo>
                <a:lnTo>
                  <a:pt x="135" y="297"/>
                </a:lnTo>
                <a:lnTo>
                  <a:pt x="119" y="318"/>
                </a:lnTo>
                <a:lnTo>
                  <a:pt x="102" y="337"/>
                </a:lnTo>
                <a:lnTo>
                  <a:pt x="82" y="353"/>
                </a:lnTo>
                <a:lnTo>
                  <a:pt x="81" y="354"/>
                </a:lnTo>
                <a:lnTo>
                  <a:pt x="78" y="354"/>
                </a:lnTo>
                <a:lnTo>
                  <a:pt x="76" y="353"/>
                </a:lnTo>
                <a:lnTo>
                  <a:pt x="74" y="352"/>
                </a:lnTo>
                <a:lnTo>
                  <a:pt x="73" y="351"/>
                </a:lnTo>
                <a:lnTo>
                  <a:pt x="74" y="348"/>
                </a:lnTo>
                <a:lnTo>
                  <a:pt x="89" y="309"/>
                </a:lnTo>
                <a:lnTo>
                  <a:pt x="102" y="269"/>
                </a:lnTo>
                <a:lnTo>
                  <a:pt x="112" y="227"/>
                </a:lnTo>
                <a:lnTo>
                  <a:pt x="111" y="226"/>
                </a:lnTo>
                <a:lnTo>
                  <a:pt x="111" y="224"/>
                </a:lnTo>
                <a:lnTo>
                  <a:pt x="112" y="221"/>
                </a:lnTo>
                <a:lnTo>
                  <a:pt x="116" y="200"/>
                </a:lnTo>
                <a:lnTo>
                  <a:pt x="115" y="195"/>
                </a:lnTo>
                <a:lnTo>
                  <a:pt x="115" y="195"/>
                </a:lnTo>
                <a:lnTo>
                  <a:pt x="80" y="196"/>
                </a:lnTo>
                <a:lnTo>
                  <a:pt x="46" y="195"/>
                </a:lnTo>
                <a:lnTo>
                  <a:pt x="12" y="191"/>
                </a:lnTo>
                <a:lnTo>
                  <a:pt x="9" y="190"/>
                </a:lnTo>
                <a:lnTo>
                  <a:pt x="8" y="188"/>
                </a:lnTo>
                <a:lnTo>
                  <a:pt x="8" y="186"/>
                </a:lnTo>
                <a:lnTo>
                  <a:pt x="8" y="184"/>
                </a:lnTo>
                <a:lnTo>
                  <a:pt x="6" y="182"/>
                </a:lnTo>
                <a:lnTo>
                  <a:pt x="1" y="163"/>
                </a:lnTo>
                <a:lnTo>
                  <a:pt x="0" y="144"/>
                </a:lnTo>
                <a:lnTo>
                  <a:pt x="0" y="124"/>
                </a:lnTo>
                <a:lnTo>
                  <a:pt x="1" y="104"/>
                </a:lnTo>
                <a:lnTo>
                  <a:pt x="4" y="61"/>
                </a:lnTo>
                <a:lnTo>
                  <a:pt x="8" y="19"/>
                </a:lnTo>
                <a:lnTo>
                  <a:pt x="8" y="17"/>
                </a:lnTo>
                <a:lnTo>
                  <a:pt x="10" y="15"/>
                </a:lnTo>
                <a:lnTo>
                  <a:pt x="12" y="14"/>
                </a:lnTo>
                <a:lnTo>
                  <a:pt x="14" y="13"/>
                </a:lnTo>
                <a:lnTo>
                  <a:pt x="46" y="4"/>
                </a:lnTo>
                <a:lnTo>
                  <a:pt x="78" y="0"/>
                </a:lnTo>
                <a:close/>
              </a:path>
            </a:pathLst>
          </a:custGeom>
          <a:solidFill>
            <a:srgbClr val="95A5A6">
              <a:lumMod val="50000"/>
            </a:srgb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Freeform 222"/>
          <p:cNvSpPr>
            <a:spLocks noEditPoints="1"/>
          </p:cNvSpPr>
          <p:nvPr/>
        </p:nvSpPr>
        <p:spPr bwMode="auto">
          <a:xfrm>
            <a:off x="6821629" y="6949233"/>
            <a:ext cx="591800" cy="1055722"/>
          </a:xfrm>
          <a:custGeom>
            <a:avLst/>
            <a:gdLst>
              <a:gd name="T0" fmla="*/ 114 w 199"/>
              <a:gd name="T1" fmla="*/ 298 h 355"/>
              <a:gd name="T2" fmla="*/ 128 w 199"/>
              <a:gd name="T3" fmla="*/ 275 h 355"/>
              <a:gd name="T4" fmla="*/ 131 w 199"/>
              <a:gd name="T5" fmla="*/ 263 h 355"/>
              <a:gd name="T6" fmla="*/ 154 w 199"/>
              <a:gd name="T7" fmla="*/ 182 h 355"/>
              <a:gd name="T8" fmla="*/ 115 w 199"/>
              <a:gd name="T9" fmla="*/ 173 h 355"/>
              <a:gd name="T10" fmla="*/ 116 w 199"/>
              <a:gd name="T11" fmla="*/ 179 h 355"/>
              <a:gd name="T12" fmla="*/ 116 w 199"/>
              <a:gd name="T13" fmla="*/ 173 h 355"/>
              <a:gd name="T14" fmla="*/ 28 w 199"/>
              <a:gd name="T15" fmla="*/ 171 h 355"/>
              <a:gd name="T16" fmla="*/ 23 w 199"/>
              <a:gd name="T17" fmla="*/ 178 h 355"/>
              <a:gd name="T18" fmla="*/ 17 w 199"/>
              <a:gd name="T19" fmla="*/ 175 h 355"/>
              <a:gd name="T20" fmla="*/ 42 w 199"/>
              <a:gd name="T21" fmla="*/ 173 h 355"/>
              <a:gd name="T22" fmla="*/ 34 w 199"/>
              <a:gd name="T23" fmla="*/ 174 h 355"/>
              <a:gd name="T24" fmla="*/ 56 w 199"/>
              <a:gd name="T25" fmla="*/ 161 h 355"/>
              <a:gd name="T26" fmla="*/ 60 w 199"/>
              <a:gd name="T27" fmla="*/ 178 h 355"/>
              <a:gd name="T28" fmla="*/ 172 w 199"/>
              <a:gd name="T29" fmla="*/ 124 h 355"/>
              <a:gd name="T30" fmla="*/ 180 w 199"/>
              <a:gd name="T31" fmla="*/ 148 h 355"/>
              <a:gd name="T32" fmla="*/ 182 w 199"/>
              <a:gd name="T33" fmla="*/ 169 h 355"/>
              <a:gd name="T34" fmla="*/ 179 w 199"/>
              <a:gd name="T35" fmla="*/ 135 h 355"/>
              <a:gd name="T36" fmla="*/ 51 w 199"/>
              <a:gd name="T37" fmla="*/ 103 h 355"/>
              <a:gd name="T38" fmla="*/ 180 w 199"/>
              <a:gd name="T39" fmla="*/ 89 h 355"/>
              <a:gd name="T40" fmla="*/ 180 w 199"/>
              <a:gd name="T41" fmla="*/ 89 h 355"/>
              <a:gd name="T42" fmla="*/ 17 w 199"/>
              <a:gd name="T43" fmla="*/ 119 h 355"/>
              <a:gd name="T44" fmla="*/ 30 w 199"/>
              <a:gd name="T45" fmla="*/ 135 h 355"/>
              <a:gd name="T46" fmla="*/ 19 w 199"/>
              <a:gd name="T47" fmla="*/ 95 h 355"/>
              <a:gd name="T48" fmla="*/ 26 w 199"/>
              <a:gd name="T49" fmla="*/ 93 h 355"/>
              <a:gd name="T50" fmla="*/ 18 w 199"/>
              <a:gd name="T51" fmla="*/ 23 h 355"/>
              <a:gd name="T52" fmla="*/ 22 w 199"/>
              <a:gd name="T53" fmla="*/ 46 h 355"/>
              <a:gd name="T54" fmla="*/ 19 w 199"/>
              <a:gd name="T55" fmla="*/ 29 h 355"/>
              <a:gd name="T56" fmla="*/ 24 w 199"/>
              <a:gd name="T57" fmla="*/ 26 h 355"/>
              <a:gd name="T58" fmla="*/ 31 w 199"/>
              <a:gd name="T59" fmla="*/ 23 h 355"/>
              <a:gd name="T60" fmla="*/ 36 w 199"/>
              <a:gd name="T61" fmla="*/ 27 h 355"/>
              <a:gd name="T62" fmla="*/ 165 w 199"/>
              <a:gd name="T63" fmla="*/ 26 h 355"/>
              <a:gd name="T64" fmla="*/ 179 w 199"/>
              <a:gd name="T65" fmla="*/ 25 h 355"/>
              <a:gd name="T66" fmla="*/ 60 w 199"/>
              <a:gd name="T67" fmla="*/ 18 h 355"/>
              <a:gd name="T68" fmla="*/ 65 w 199"/>
              <a:gd name="T69" fmla="*/ 20 h 355"/>
              <a:gd name="T70" fmla="*/ 154 w 199"/>
              <a:gd name="T71" fmla="*/ 37 h 355"/>
              <a:gd name="T72" fmla="*/ 141 w 199"/>
              <a:gd name="T73" fmla="*/ 18 h 355"/>
              <a:gd name="T74" fmla="*/ 83 w 199"/>
              <a:gd name="T75" fmla="*/ 23 h 355"/>
              <a:gd name="T76" fmla="*/ 86 w 199"/>
              <a:gd name="T77" fmla="*/ 17 h 355"/>
              <a:gd name="T78" fmla="*/ 144 w 199"/>
              <a:gd name="T79" fmla="*/ 5 h 355"/>
              <a:gd name="T80" fmla="*/ 150 w 199"/>
              <a:gd name="T81" fmla="*/ 5 h 355"/>
              <a:gd name="T82" fmla="*/ 186 w 199"/>
              <a:gd name="T83" fmla="*/ 13 h 355"/>
              <a:gd name="T84" fmla="*/ 191 w 199"/>
              <a:gd name="T85" fmla="*/ 18 h 355"/>
              <a:gd name="T86" fmla="*/ 197 w 199"/>
              <a:gd name="T87" fmla="*/ 144 h 355"/>
              <a:gd name="T88" fmla="*/ 199 w 199"/>
              <a:gd name="T89" fmla="*/ 178 h 355"/>
              <a:gd name="T90" fmla="*/ 196 w 199"/>
              <a:gd name="T91" fmla="*/ 191 h 355"/>
              <a:gd name="T92" fmla="*/ 175 w 199"/>
              <a:gd name="T93" fmla="*/ 232 h 355"/>
              <a:gd name="T94" fmla="*/ 154 w 199"/>
              <a:gd name="T95" fmla="*/ 267 h 355"/>
              <a:gd name="T96" fmla="*/ 117 w 199"/>
              <a:gd name="T97" fmla="*/ 318 h 355"/>
              <a:gd name="T98" fmla="*/ 79 w 199"/>
              <a:gd name="T99" fmla="*/ 355 h 355"/>
              <a:gd name="T100" fmla="*/ 73 w 199"/>
              <a:gd name="T101" fmla="*/ 353 h 355"/>
              <a:gd name="T102" fmla="*/ 87 w 199"/>
              <a:gd name="T103" fmla="*/ 310 h 355"/>
              <a:gd name="T104" fmla="*/ 111 w 199"/>
              <a:gd name="T105" fmla="*/ 228 h 355"/>
              <a:gd name="T106" fmla="*/ 115 w 199"/>
              <a:gd name="T107" fmla="*/ 200 h 355"/>
              <a:gd name="T108" fmla="*/ 78 w 199"/>
              <a:gd name="T109" fmla="*/ 196 h 355"/>
              <a:gd name="T110" fmla="*/ 7 w 199"/>
              <a:gd name="T111" fmla="*/ 191 h 355"/>
              <a:gd name="T112" fmla="*/ 6 w 199"/>
              <a:gd name="T113" fmla="*/ 185 h 355"/>
              <a:gd name="T114" fmla="*/ 0 w 199"/>
              <a:gd name="T115" fmla="*/ 145 h 355"/>
              <a:gd name="T116" fmla="*/ 2 w 199"/>
              <a:gd name="T117" fmla="*/ 63 h 355"/>
              <a:gd name="T118" fmla="*/ 9 w 199"/>
              <a:gd name="T119" fmla="*/ 16 h 355"/>
              <a:gd name="T120" fmla="*/ 44 w 199"/>
              <a:gd name="T121" fmla="*/ 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9" h="355">
                <a:moveTo>
                  <a:pt x="123" y="287"/>
                </a:moveTo>
                <a:lnTo>
                  <a:pt x="115" y="294"/>
                </a:lnTo>
                <a:lnTo>
                  <a:pt x="114" y="298"/>
                </a:lnTo>
                <a:lnTo>
                  <a:pt x="123" y="287"/>
                </a:lnTo>
                <a:close/>
                <a:moveTo>
                  <a:pt x="131" y="263"/>
                </a:moveTo>
                <a:lnTo>
                  <a:pt x="128" y="275"/>
                </a:lnTo>
                <a:lnTo>
                  <a:pt x="124" y="284"/>
                </a:lnTo>
                <a:lnTo>
                  <a:pt x="134" y="271"/>
                </a:lnTo>
                <a:lnTo>
                  <a:pt x="131" y="263"/>
                </a:lnTo>
                <a:close/>
                <a:moveTo>
                  <a:pt x="153" y="178"/>
                </a:moveTo>
                <a:lnTo>
                  <a:pt x="153" y="179"/>
                </a:lnTo>
                <a:lnTo>
                  <a:pt x="154" y="182"/>
                </a:lnTo>
                <a:lnTo>
                  <a:pt x="154" y="182"/>
                </a:lnTo>
                <a:lnTo>
                  <a:pt x="153" y="178"/>
                </a:lnTo>
                <a:close/>
                <a:moveTo>
                  <a:pt x="115" y="173"/>
                </a:moveTo>
                <a:lnTo>
                  <a:pt x="116" y="175"/>
                </a:lnTo>
                <a:lnTo>
                  <a:pt x="116" y="177"/>
                </a:lnTo>
                <a:lnTo>
                  <a:pt x="116" y="179"/>
                </a:lnTo>
                <a:lnTo>
                  <a:pt x="120" y="179"/>
                </a:lnTo>
                <a:lnTo>
                  <a:pt x="117" y="174"/>
                </a:lnTo>
                <a:lnTo>
                  <a:pt x="116" y="173"/>
                </a:lnTo>
                <a:lnTo>
                  <a:pt x="115" y="173"/>
                </a:lnTo>
                <a:close/>
                <a:moveTo>
                  <a:pt x="28" y="169"/>
                </a:moveTo>
                <a:lnTo>
                  <a:pt x="28" y="171"/>
                </a:lnTo>
                <a:lnTo>
                  <a:pt x="27" y="174"/>
                </a:lnTo>
                <a:lnTo>
                  <a:pt x="26" y="177"/>
                </a:lnTo>
                <a:lnTo>
                  <a:pt x="23" y="178"/>
                </a:lnTo>
                <a:lnTo>
                  <a:pt x="22" y="178"/>
                </a:lnTo>
                <a:lnTo>
                  <a:pt x="19" y="177"/>
                </a:lnTo>
                <a:lnTo>
                  <a:pt x="17" y="175"/>
                </a:lnTo>
                <a:lnTo>
                  <a:pt x="17" y="181"/>
                </a:lnTo>
                <a:lnTo>
                  <a:pt x="47" y="178"/>
                </a:lnTo>
                <a:lnTo>
                  <a:pt x="42" y="173"/>
                </a:lnTo>
                <a:lnTo>
                  <a:pt x="39" y="174"/>
                </a:lnTo>
                <a:lnTo>
                  <a:pt x="36" y="174"/>
                </a:lnTo>
                <a:lnTo>
                  <a:pt x="34" y="174"/>
                </a:lnTo>
                <a:lnTo>
                  <a:pt x="31" y="171"/>
                </a:lnTo>
                <a:lnTo>
                  <a:pt x="28" y="169"/>
                </a:lnTo>
                <a:close/>
                <a:moveTo>
                  <a:pt x="56" y="161"/>
                </a:moveTo>
                <a:lnTo>
                  <a:pt x="60" y="171"/>
                </a:lnTo>
                <a:lnTo>
                  <a:pt x="61" y="175"/>
                </a:lnTo>
                <a:lnTo>
                  <a:pt x="60" y="178"/>
                </a:lnTo>
                <a:lnTo>
                  <a:pt x="66" y="178"/>
                </a:lnTo>
                <a:lnTo>
                  <a:pt x="56" y="161"/>
                </a:lnTo>
                <a:close/>
                <a:moveTo>
                  <a:pt x="172" y="124"/>
                </a:moveTo>
                <a:lnTo>
                  <a:pt x="180" y="141"/>
                </a:lnTo>
                <a:lnTo>
                  <a:pt x="182" y="145"/>
                </a:lnTo>
                <a:lnTo>
                  <a:pt x="180" y="148"/>
                </a:lnTo>
                <a:lnTo>
                  <a:pt x="179" y="150"/>
                </a:lnTo>
                <a:lnTo>
                  <a:pt x="176" y="153"/>
                </a:lnTo>
                <a:lnTo>
                  <a:pt x="182" y="169"/>
                </a:lnTo>
                <a:lnTo>
                  <a:pt x="182" y="137"/>
                </a:lnTo>
                <a:lnTo>
                  <a:pt x="180" y="136"/>
                </a:lnTo>
                <a:lnTo>
                  <a:pt x="179" y="135"/>
                </a:lnTo>
                <a:lnTo>
                  <a:pt x="172" y="124"/>
                </a:lnTo>
                <a:close/>
                <a:moveTo>
                  <a:pt x="48" y="98"/>
                </a:moveTo>
                <a:lnTo>
                  <a:pt x="51" y="103"/>
                </a:lnTo>
                <a:lnTo>
                  <a:pt x="49" y="99"/>
                </a:lnTo>
                <a:lnTo>
                  <a:pt x="48" y="98"/>
                </a:lnTo>
                <a:close/>
                <a:moveTo>
                  <a:pt x="180" y="89"/>
                </a:moveTo>
                <a:lnTo>
                  <a:pt x="182" y="94"/>
                </a:lnTo>
                <a:lnTo>
                  <a:pt x="182" y="92"/>
                </a:lnTo>
                <a:lnTo>
                  <a:pt x="180" y="89"/>
                </a:lnTo>
                <a:close/>
                <a:moveTo>
                  <a:pt x="17" y="72"/>
                </a:moveTo>
                <a:lnTo>
                  <a:pt x="17" y="106"/>
                </a:lnTo>
                <a:lnTo>
                  <a:pt x="17" y="119"/>
                </a:lnTo>
                <a:lnTo>
                  <a:pt x="19" y="120"/>
                </a:lnTo>
                <a:lnTo>
                  <a:pt x="21" y="122"/>
                </a:lnTo>
                <a:lnTo>
                  <a:pt x="30" y="135"/>
                </a:lnTo>
                <a:lnTo>
                  <a:pt x="18" y="102"/>
                </a:lnTo>
                <a:lnTo>
                  <a:pt x="18" y="98"/>
                </a:lnTo>
                <a:lnTo>
                  <a:pt x="19" y="95"/>
                </a:lnTo>
                <a:lnTo>
                  <a:pt x="21" y="94"/>
                </a:lnTo>
                <a:lnTo>
                  <a:pt x="23" y="93"/>
                </a:lnTo>
                <a:lnTo>
                  <a:pt x="26" y="93"/>
                </a:lnTo>
                <a:lnTo>
                  <a:pt x="17" y="72"/>
                </a:lnTo>
                <a:close/>
                <a:moveTo>
                  <a:pt x="35" y="21"/>
                </a:moveTo>
                <a:lnTo>
                  <a:pt x="18" y="23"/>
                </a:lnTo>
                <a:lnTo>
                  <a:pt x="18" y="43"/>
                </a:lnTo>
                <a:lnTo>
                  <a:pt x="19" y="44"/>
                </a:lnTo>
                <a:lnTo>
                  <a:pt x="22" y="46"/>
                </a:lnTo>
                <a:lnTo>
                  <a:pt x="27" y="56"/>
                </a:lnTo>
                <a:lnTo>
                  <a:pt x="19" y="31"/>
                </a:lnTo>
                <a:lnTo>
                  <a:pt x="19" y="29"/>
                </a:lnTo>
                <a:lnTo>
                  <a:pt x="21" y="27"/>
                </a:lnTo>
                <a:lnTo>
                  <a:pt x="23" y="26"/>
                </a:lnTo>
                <a:lnTo>
                  <a:pt x="24" y="26"/>
                </a:lnTo>
                <a:lnTo>
                  <a:pt x="26" y="25"/>
                </a:lnTo>
                <a:lnTo>
                  <a:pt x="28" y="23"/>
                </a:lnTo>
                <a:lnTo>
                  <a:pt x="31" y="23"/>
                </a:lnTo>
                <a:lnTo>
                  <a:pt x="34" y="23"/>
                </a:lnTo>
                <a:lnTo>
                  <a:pt x="36" y="26"/>
                </a:lnTo>
                <a:lnTo>
                  <a:pt x="36" y="27"/>
                </a:lnTo>
                <a:lnTo>
                  <a:pt x="35" y="21"/>
                </a:lnTo>
                <a:close/>
                <a:moveTo>
                  <a:pt x="162" y="21"/>
                </a:moveTo>
                <a:lnTo>
                  <a:pt x="165" y="26"/>
                </a:lnTo>
                <a:lnTo>
                  <a:pt x="182" y="54"/>
                </a:lnTo>
                <a:lnTo>
                  <a:pt x="180" y="25"/>
                </a:lnTo>
                <a:lnTo>
                  <a:pt x="179" y="25"/>
                </a:lnTo>
                <a:lnTo>
                  <a:pt x="162" y="21"/>
                </a:lnTo>
                <a:close/>
                <a:moveTo>
                  <a:pt x="65" y="18"/>
                </a:moveTo>
                <a:lnTo>
                  <a:pt x="60" y="18"/>
                </a:lnTo>
                <a:lnTo>
                  <a:pt x="72" y="35"/>
                </a:lnTo>
                <a:lnTo>
                  <a:pt x="66" y="22"/>
                </a:lnTo>
                <a:lnTo>
                  <a:pt x="65" y="20"/>
                </a:lnTo>
                <a:lnTo>
                  <a:pt x="65" y="18"/>
                </a:lnTo>
                <a:close/>
                <a:moveTo>
                  <a:pt x="141" y="18"/>
                </a:moveTo>
                <a:lnTo>
                  <a:pt x="154" y="37"/>
                </a:lnTo>
                <a:lnTo>
                  <a:pt x="151" y="29"/>
                </a:lnTo>
                <a:lnTo>
                  <a:pt x="145" y="18"/>
                </a:lnTo>
                <a:lnTo>
                  <a:pt x="141" y="18"/>
                </a:lnTo>
                <a:close/>
                <a:moveTo>
                  <a:pt x="86" y="17"/>
                </a:moveTo>
                <a:lnTo>
                  <a:pt x="79" y="17"/>
                </a:lnTo>
                <a:lnTo>
                  <a:pt x="83" y="23"/>
                </a:lnTo>
                <a:lnTo>
                  <a:pt x="85" y="21"/>
                </a:lnTo>
                <a:lnTo>
                  <a:pt x="86" y="18"/>
                </a:lnTo>
                <a:lnTo>
                  <a:pt x="86" y="17"/>
                </a:lnTo>
                <a:close/>
                <a:moveTo>
                  <a:pt x="77" y="0"/>
                </a:moveTo>
                <a:lnTo>
                  <a:pt x="111" y="0"/>
                </a:lnTo>
                <a:lnTo>
                  <a:pt x="144" y="5"/>
                </a:lnTo>
                <a:lnTo>
                  <a:pt x="146" y="4"/>
                </a:lnTo>
                <a:lnTo>
                  <a:pt x="149" y="5"/>
                </a:lnTo>
                <a:lnTo>
                  <a:pt x="150" y="5"/>
                </a:lnTo>
                <a:lnTo>
                  <a:pt x="183" y="13"/>
                </a:lnTo>
                <a:lnTo>
                  <a:pt x="183" y="14"/>
                </a:lnTo>
                <a:lnTo>
                  <a:pt x="186" y="13"/>
                </a:lnTo>
                <a:lnTo>
                  <a:pt x="188" y="14"/>
                </a:lnTo>
                <a:lnTo>
                  <a:pt x="189" y="16"/>
                </a:lnTo>
                <a:lnTo>
                  <a:pt x="191" y="18"/>
                </a:lnTo>
                <a:lnTo>
                  <a:pt x="195" y="75"/>
                </a:lnTo>
                <a:lnTo>
                  <a:pt x="196" y="130"/>
                </a:lnTo>
                <a:lnTo>
                  <a:pt x="197" y="144"/>
                </a:lnTo>
                <a:lnTo>
                  <a:pt x="199" y="160"/>
                </a:lnTo>
                <a:lnTo>
                  <a:pt x="199" y="175"/>
                </a:lnTo>
                <a:lnTo>
                  <a:pt x="199" y="178"/>
                </a:lnTo>
                <a:lnTo>
                  <a:pt x="199" y="179"/>
                </a:lnTo>
                <a:lnTo>
                  <a:pt x="197" y="185"/>
                </a:lnTo>
                <a:lnTo>
                  <a:pt x="196" y="191"/>
                </a:lnTo>
                <a:lnTo>
                  <a:pt x="193" y="196"/>
                </a:lnTo>
                <a:lnTo>
                  <a:pt x="191" y="200"/>
                </a:lnTo>
                <a:lnTo>
                  <a:pt x="175" y="232"/>
                </a:lnTo>
                <a:lnTo>
                  <a:pt x="158" y="262"/>
                </a:lnTo>
                <a:lnTo>
                  <a:pt x="157" y="264"/>
                </a:lnTo>
                <a:lnTo>
                  <a:pt x="154" y="267"/>
                </a:lnTo>
                <a:lnTo>
                  <a:pt x="148" y="277"/>
                </a:lnTo>
                <a:lnTo>
                  <a:pt x="133" y="298"/>
                </a:lnTo>
                <a:lnTo>
                  <a:pt x="117" y="318"/>
                </a:lnTo>
                <a:lnTo>
                  <a:pt x="100" y="338"/>
                </a:lnTo>
                <a:lnTo>
                  <a:pt x="82" y="355"/>
                </a:lnTo>
                <a:lnTo>
                  <a:pt x="79" y="355"/>
                </a:lnTo>
                <a:lnTo>
                  <a:pt x="77" y="355"/>
                </a:lnTo>
                <a:lnTo>
                  <a:pt x="76" y="355"/>
                </a:lnTo>
                <a:lnTo>
                  <a:pt x="73" y="353"/>
                </a:lnTo>
                <a:lnTo>
                  <a:pt x="73" y="351"/>
                </a:lnTo>
                <a:lnTo>
                  <a:pt x="73" y="348"/>
                </a:lnTo>
                <a:lnTo>
                  <a:pt x="87" y="310"/>
                </a:lnTo>
                <a:lnTo>
                  <a:pt x="102" y="271"/>
                </a:lnTo>
                <a:lnTo>
                  <a:pt x="111" y="228"/>
                </a:lnTo>
                <a:lnTo>
                  <a:pt x="111" y="228"/>
                </a:lnTo>
                <a:lnTo>
                  <a:pt x="111" y="224"/>
                </a:lnTo>
                <a:lnTo>
                  <a:pt x="112" y="221"/>
                </a:lnTo>
                <a:lnTo>
                  <a:pt x="115" y="200"/>
                </a:lnTo>
                <a:lnTo>
                  <a:pt x="114" y="196"/>
                </a:lnTo>
                <a:lnTo>
                  <a:pt x="114" y="195"/>
                </a:lnTo>
                <a:lnTo>
                  <a:pt x="78" y="196"/>
                </a:lnTo>
                <a:lnTo>
                  <a:pt x="44" y="195"/>
                </a:lnTo>
                <a:lnTo>
                  <a:pt x="10" y="191"/>
                </a:lnTo>
                <a:lnTo>
                  <a:pt x="7" y="191"/>
                </a:lnTo>
                <a:lnTo>
                  <a:pt x="7" y="188"/>
                </a:lnTo>
                <a:lnTo>
                  <a:pt x="6" y="187"/>
                </a:lnTo>
                <a:lnTo>
                  <a:pt x="6" y="185"/>
                </a:lnTo>
                <a:lnTo>
                  <a:pt x="5" y="183"/>
                </a:lnTo>
                <a:lnTo>
                  <a:pt x="1" y="165"/>
                </a:lnTo>
                <a:lnTo>
                  <a:pt x="0" y="145"/>
                </a:lnTo>
                <a:lnTo>
                  <a:pt x="0" y="124"/>
                </a:lnTo>
                <a:lnTo>
                  <a:pt x="0" y="106"/>
                </a:lnTo>
                <a:lnTo>
                  <a:pt x="2" y="63"/>
                </a:lnTo>
                <a:lnTo>
                  <a:pt x="6" y="20"/>
                </a:lnTo>
                <a:lnTo>
                  <a:pt x="7" y="17"/>
                </a:lnTo>
                <a:lnTo>
                  <a:pt x="9" y="16"/>
                </a:lnTo>
                <a:lnTo>
                  <a:pt x="11" y="14"/>
                </a:lnTo>
                <a:lnTo>
                  <a:pt x="13" y="14"/>
                </a:lnTo>
                <a:lnTo>
                  <a:pt x="44" y="5"/>
                </a:lnTo>
                <a:lnTo>
                  <a:pt x="77" y="0"/>
                </a:lnTo>
                <a:close/>
              </a:path>
            </a:pathLst>
          </a:custGeom>
          <a:solidFill>
            <a:srgbClr val="95A5A6">
              <a:lumMod val="50000"/>
            </a:srgb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Freeform 160"/>
          <p:cNvSpPr>
            <a:spLocks/>
          </p:cNvSpPr>
          <p:nvPr/>
        </p:nvSpPr>
        <p:spPr bwMode="auto">
          <a:xfrm>
            <a:off x="5029772" y="2882062"/>
            <a:ext cx="10560522" cy="6287022"/>
          </a:xfrm>
          <a:custGeom>
            <a:avLst/>
            <a:gdLst>
              <a:gd name="T0" fmla="*/ 1497 w 1497"/>
              <a:gd name="T1" fmla="*/ 0 h 1308"/>
              <a:gd name="T2" fmla="*/ 1480 w 1497"/>
              <a:gd name="T3" fmla="*/ 1308 h 1308"/>
              <a:gd name="T4" fmla="*/ 23 w 1497"/>
              <a:gd name="T5" fmla="*/ 1280 h 1308"/>
              <a:gd name="T6" fmla="*/ 0 w 1497"/>
              <a:gd name="T7" fmla="*/ 6 h 1308"/>
              <a:gd name="T8" fmla="*/ 1497 w 1497"/>
              <a:gd name="T9" fmla="*/ 0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7" h="1308">
                <a:moveTo>
                  <a:pt x="1497" y="0"/>
                </a:moveTo>
                <a:lnTo>
                  <a:pt x="1480" y="1308"/>
                </a:lnTo>
                <a:lnTo>
                  <a:pt x="23" y="1280"/>
                </a:lnTo>
                <a:lnTo>
                  <a:pt x="0" y="6"/>
                </a:lnTo>
                <a:lnTo>
                  <a:pt x="1497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904707" tIns="301569" rIns="904707" bIns="301569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dirty="0"/>
              <a:t>Учитель – это не авторитет, это </a:t>
            </a:r>
            <a:r>
              <a:rPr lang="ru-RU" sz="4000" b="1" dirty="0" smtClean="0"/>
              <a:t>обслуживающий </a:t>
            </a:r>
            <a:r>
              <a:rPr lang="ru-RU" sz="4000" b="1" dirty="0" smtClean="0"/>
              <a:t>персонал</a:t>
            </a:r>
            <a:r>
              <a:rPr lang="ru-RU" sz="4000" dirty="0" smtClean="0"/>
              <a:t>. </a:t>
            </a:r>
            <a:r>
              <a:rPr lang="ru-RU" sz="4000" dirty="0"/>
              <a:t>Он не имеет право на свое мнение. Он не имеет права воспитывать детей, как </a:t>
            </a:r>
            <a:r>
              <a:rPr lang="ru-RU" sz="4000" dirty="0" smtClean="0"/>
              <a:t>было раньше</a:t>
            </a:r>
            <a:endParaRPr lang="en-US" sz="900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7" name="Freeform 217"/>
          <p:cNvSpPr>
            <a:spLocks noEditPoints="1"/>
          </p:cNvSpPr>
          <p:nvPr/>
        </p:nvSpPr>
        <p:spPr bwMode="auto">
          <a:xfrm>
            <a:off x="4082026" y="2454275"/>
            <a:ext cx="12651268" cy="2403296"/>
          </a:xfrm>
          <a:custGeom>
            <a:avLst/>
            <a:gdLst>
              <a:gd name="T0" fmla="*/ 25 w 1737"/>
              <a:gd name="T1" fmla="*/ 106 h 500"/>
              <a:gd name="T2" fmla="*/ 37 w 1737"/>
              <a:gd name="T3" fmla="*/ 48 h 500"/>
              <a:gd name="T4" fmla="*/ 64 w 1737"/>
              <a:gd name="T5" fmla="*/ 48 h 500"/>
              <a:gd name="T6" fmla="*/ 64 w 1737"/>
              <a:gd name="T7" fmla="*/ 48 h 500"/>
              <a:gd name="T8" fmla="*/ 1682 w 1737"/>
              <a:gd name="T9" fmla="*/ 50 h 500"/>
              <a:gd name="T10" fmla="*/ 1686 w 1737"/>
              <a:gd name="T11" fmla="*/ 55 h 500"/>
              <a:gd name="T12" fmla="*/ 16 w 1737"/>
              <a:gd name="T13" fmla="*/ 31 h 500"/>
              <a:gd name="T14" fmla="*/ 22 w 1737"/>
              <a:gd name="T15" fmla="*/ 31 h 500"/>
              <a:gd name="T16" fmla="*/ 35 w 1737"/>
              <a:gd name="T17" fmla="*/ 37 h 500"/>
              <a:gd name="T18" fmla="*/ 64 w 1737"/>
              <a:gd name="T19" fmla="*/ 30 h 500"/>
              <a:gd name="T20" fmla="*/ 64 w 1737"/>
              <a:gd name="T21" fmla="*/ 34 h 500"/>
              <a:gd name="T22" fmla="*/ 77 w 1737"/>
              <a:gd name="T23" fmla="*/ 30 h 500"/>
              <a:gd name="T24" fmla="*/ 35 w 1737"/>
              <a:gd name="T25" fmla="*/ 17 h 500"/>
              <a:gd name="T26" fmla="*/ 35 w 1737"/>
              <a:gd name="T27" fmla="*/ 17 h 500"/>
              <a:gd name="T28" fmla="*/ 22 w 1737"/>
              <a:gd name="T29" fmla="*/ 18 h 500"/>
              <a:gd name="T30" fmla="*/ 1703 w 1737"/>
              <a:gd name="T31" fmla="*/ 14 h 500"/>
              <a:gd name="T32" fmla="*/ 1058 w 1737"/>
              <a:gd name="T33" fmla="*/ 18 h 500"/>
              <a:gd name="T34" fmla="*/ 1521 w 1737"/>
              <a:gd name="T35" fmla="*/ 29 h 500"/>
              <a:gd name="T36" fmla="*/ 1685 w 1737"/>
              <a:gd name="T37" fmla="*/ 35 h 500"/>
              <a:gd name="T38" fmla="*/ 1688 w 1737"/>
              <a:gd name="T39" fmla="*/ 29 h 500"/>
              <a:gd name="T40" fmla="*/ 1695 w 1737"/>
              <a:gd name="T41" fmla="*/ 29 h 500"/>
              <a:gd name="T42" fmla="*/ 1701 w 1737"/>
              <a:gd name="T43" fmla="*/ 25 h 500"/>
              <a:gd name="T44" fmla="*/ 1703 w 1737"/>
              <a:gd name="T45" fmla="*/ 14 h 500"/>
              <a:gd name="T46" fmla="*/ 1712 w 1737"/>
              <a:gd name="T47" fmla="*/ 1 h 500"/>
              <a:gd name="T48" fmla="*/ 1728 w 1737"/>
              <a:gd name="T49" fmla="*/ 126 h 500"/>
              <a:gd name="T50" fmla="*/ 1736 w 1737"/>
              <a:gd name="T51" fmla="*/ 491 h 500"/>
              <a:gd name="T52" fmla="*/ 1732 w 1737"/>
              <a:gd name="T53" fmla="*/ 499 h 500"/>
              <a:gd name="T54" fmla="*/ 1723 w 1737"/>
              <a:gd name="T55" fmla="*/ 499 h 500"/>
              <a:gd name="T56" fmla="*/ 1718 w 1737"/>
              <a:gd name="T57" fmla="*/ 491 h 500"/>
              <a:gd name="T58" fmla="*/ 1710 w 1737"/>
              <a:gd name="T59" fmla="*/ 496 h 500"/>
              <a:gd name="T60" fmla="*/ 1703 w 1737"/>
              <a:gd name="T61" fmla="*/ 499 h 500"/>
              <a:gd name="T62" fmla="*/ 1695 w 1737"/>
              <a:gd name="T63" fmla="*/ 499 h 500"/>
              <a:gd name="T64" fmla="*/ 1690 w 1737"/>
              <a:gd name="T65" fmla="*/ 491 h 500"/>
              <a:gd name="T66" fmla="*/ 1678 w 1737"/>
              <a:gd name="T67" fmla="*/ 493 h 500"/>
              <a:gd name="T68" fmla="*/ 1673 w 1737"/>
              <a:gd name="T69" fmla="*/ 499 h 500"/>
              <a:gd name="T70" fmla="*/ 1665 w 1737"/>
              <a:gd name="T71" fmla="*/ 496 h 500"/>
              <a:gd name="T72" fmla="*/ 1665 w 1737"/>
              <a:gd name="T73" fmla="*/ 412 h 500"/>
              <a:gd name="T74" fmla="*/ 1682 w 1737"/>
              <a:gd name="T75" fmla="*/ 179 h 500"/>
              <a:gd name="T76" fmla="*/ 1613 w 1737"/>
              <a:gd name="T77" fmla="*/ 59 h 500"/>
              <a:gd name="T78" fmla="*/ 923 w 1737"/>
              <a:gd name="T79" fmla="*/ 51 h 500"/>
              <a:gd name="T80" fmla="*/ 77 w 1737"/>
              <a:gd name="T81" fmla="*/ 48 h 500"/>
              <a:gd name="T82" fmla="*/ 83 w 1737"/>
              <a:gd name="T83" fmla="*/ 411 h 500"/>
              <a:gd name="T84" fmla="*/ 77 w 1737"/>
              <a:gd name="T85" fmla="*/ 497 h 500"/>
              <a:gd name="T86" fmla="*/ 70 w 1737"/>
              <a:gd name="T87" fmla="*/ 500 h 500"/>
              <a:gd name="T88" fmla="*/ 62 w 1737"/>
              <a:gd name="T89" fmla="*/ 497 h 500"/>
              <a:gd name="T90" fmla="*/ 59 w 1737"/>
              <a:gd name="T91" fmla="*/ 499 h 500"/>
              <a:gd name="T92" fmla="*/ 51 w 1737"/>
              <a:gd name="T93" fmla="*/ 497 h 500"/>
              <a:gd name="T94" fmla="*/ 45 w 1737"/>
              <a:gd name="T95" fmla="*/ 499 h 500"/>
              <a:gd name="T96" fmla="*/ 37 w 1737"/>
              <a:gd name="T97" fmla="*/ 495 h 500"/>
              <a:gd name="T98" fmla="*/ 17 w 1737"/>
              <a:gd name="T99" fmla="*/ 254 h 500"/>
              <a:gd name="T100" fmla="*/ 1 w 1737"/>
              <a:gd name="T101" fmla="*/ 16 h 500"/>
              <a:gd name="T102" fmla="*/ 0 w 1737"/>
              <a:gd name="T103" fmla="*/ 8 h 500"/>
              <a:gd name="T104" fmla="*/ 25 w 1737"/>
              <a:gd name="T105" fmla="*/ 5 h 500"/>
              <a:gd name="T106" fmla="*/ 372 w 1737"/>
              <a:gd name="T107" fmla="*/ 3 h 500"/>
              <a:gd name="T108" fmla="*/ 1376 w 1737"/>
              <a:gd name="T109" fmla="*/ 0 h 500"/>
              <a:gd name="T110" fmla="*/ 1705 w 1737"/>
              <a:gd name="T111" fmla="*/ 1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37" h="500">
                <a:moveTo>
                  <a:pt x="24" y="48"/>
                </a:moveTo>
                <a:lnTo>
                  <a:pt x="18" y="48"/>
                </a:lnTo>
                <a:lnTo>
                  <a:pt x="25" y="106"/>
                </a:lnTo>
                <a:lnTo>
                  <a:pt x="24" y="48"/>
                </a:lnTo>
                <a:close/>
                <a:moveTo>
                  <a:pt x="37" y="48"/>
                </a:moveTo>
                <a:lnTo>
                  <a:pt x="37" y="48"/>
                </a:lnTo>
                <a:lnTo>
                  <a:pt x="37" y="56"/>
                </a:lnTo>
                <a:lnTo>
                  <a:pt x="37" y="48"/>
                </a:lnTo>
                <a:close/>
                <a:moveTo>
                  <a:pt x="64" y="48"/>
                </a:moveTo>
                <a:lnTo>
                  <a:pt x="60" y="48"/>
                </a:lnTo>
                <a:lnTo>
                  <a:pt x="63" y="131"/>
                </a:lnTo>
                <a:lnTo>
                  <a:pt x="64" y="48"/>
                </a:lnTo>
                <a:close/>
                <a:moveTo>
                  <a:pt x="1686" y="47"/>
                </a:moveTo>
                <a:lnTo>
                  <a:pt x="1684" y="47"/>
                </a:lnTo>
                <a:lnTo>
                  <a:pt x="1682" y="50"/>
                </a:lnTo>
                <a:lnTo>
                  <a:pt x="1680" y="52"/>
                </a:lnTo>
                <a:lnTo>
                  <a:pt x="1677" y="52"/>
                </a:lnTo>
                <a:lnTo>
                  <a:pt x="1686" y="55"/>
                </a:lnTo>
                <a:lnTo>
                  <a:pt x="1686" y="47"/>
                </a:lnTo>
                <a:close/>
                <a:moveTo>
                  <a:pt x="22" y="31"/>
                </a:moveTo>
                <a:lnTo>
                  <a:pt x="16" y="31"/>
                </a:lnTo>
                <a:lnTo>
                  <a:pt x="17" y="38"/>
                </a:lnTo>
                <a:lnTo>
                  <a:pt x="24" y="38"/>
                </a:lnTo>
                <a:lnTo>
                  <a:pt x="22" y="31"/>
                </a:lnTo>
                <a:close/>
                <a:moveTo>
                  <a:pt x="39" y="30"/>
                </a:moveTo>
                <a:lnTo>
                  <a:pt x="35" y="30"/>
                </a:lnTo>
                <a:lnTo>
                  <a:pt x="35" y="37"/>
                </a:lnTo>
                <a:lnTo>
                  <a:pt x="38" y="35"/>
                </a:lnTo>
                <a:lnTo>
                  <a:pt x="39" y="30"/>
                </a:lnTo>
                <a:close/>
                <a:moveTo>
                  <a:pt x="64" y="30"/>
                </a:moveTo>
                <a:lnTo>
                  <a:pt x="60" y="30"/>
                </a:lnTo>
                <a:lnTo>
                  <a:pt x="60" y="34"/>
                </a:lnTo>
                <a:lnTo>
                  <a:pt x="64" y="34"/>
                </a:lnTo>
                <a:lnTo>
                  <a:pt x="64" y="30"/>
                </a:lnTo>
                <a:close/>
                <a:moveTo>
                  <a:pt x="159" y="29"/>
                </a:moveTo>
                <a:lnTo>
                  <a:pt x="77" y="30"/>
                </a:lnTo>
                <a:lnTo>
                  <a:pt x="77" y="33"/>
                </a:lnTo>
                <a:lnTo>
                  <a:pt x="159" y="29"/>
                </a:lnTo>
                <a:close/>
                <a:moveTo>
                  <a:pt x="35" y="17"/>
                </a:moveTo>
                <a:lnTo>
                  <a:pt x="35" y="18"/>
                </a:lnTo>
                <a:lnTo>
                  <a:pt x="42" y="17"/>
                </a:lnTo>
                <a:lnTo>
                  <a:pt x="35" y="17"/>
                </a:lnTo>
                <a:close/>
                <a:moveTo>
                  <a:pt x="15" y="17"/>
                </a:moveTo>
                <a:lnTo>
                  <a:pt x="15" y="20"/>
                </a:lnTo>
                <a:lnTo>
                  <a:pt x="22" y="18"/>
                </a:lnTo>
                <a:lnTo>
                  <a:pt x="22" y="17"/>
                </a:lnTo>
                <a:lnTo>
                  <a:pt x="15" y="17"/>
                </a:lnTo>
                <a:close/>
                <a:moveTo>
                  <a:pt x="1703" y="14"/>
                </a:moveTo>
                <a:lnTo>
                  <a:pt x="1523" y="17"/>
                </a:lnTo>
                <a:lnTo>
                  <a:pt x="1342" y="17"/>
                </a:lnTo>
                <a:lnTo>
                  <a:pt x="1058" y="18"/>
                </a:lnTo>
                <a:lnTo>
                  <a:pt x="1317" y="23"/>
                </a:lnTo>
                <a:lnTo>
                  <a:pt x="1355" y="23"/>
                </a:lnTo>
                <a:lnTo>
                  <a:pt x="1521" y="29"/>
                </a:lnTo>
                <a:lnTo>
                  <a:pt x="1570" y="30"/>
                </a:lnTo>
                <a:lnTo>
                  <a:pt x="1618" y="33"/>
                </a:lnTo>
                <a:lnTo>
                  <a:pt x="1685" y="35"/>
                </a:lnTo>
                <a:lnTo>
                  <a:pt x="1685" y="34"/>
                </a:lnTo>
                <a:lnTo>
                  <a:pt x="1686" y="31"/>
                </a:lnTo>
                <a:lnTo>
                  <a:pt x="1688" y="29"/>
                </a:lnTo>
                <a:lnTo>
                  <a:pt x="1690" y="27"/>
                </a:lnTo>
                <a:lnTo>
                  <a:pt x="1693" y="27"/>
                </a:lnTo>
                <a:lnTo>
                  <a:pt x="1695" y="29"/>
                </a:lnTo>
                <a:lnTo>
                  <a:pt x="1697" y="26"/>
                </a:lnTo>
                <a:lnTo>
                  <a:pt x="1698" y="25"/>
                </a:lnTo>
                <a:lnTo>
                  <a:pt x="1701" y="25"/>
                </a:lnTo>
                <a:lnTo>
                  <a:pt x="1702" y="26"/>
                </a:lnTo>
                <a:lnTo>
                  <a:pt x="1705" y="27"/>
                </a:lnTo>
                <a:lnTo>
                  <a:pt x="1703" y="14"/>
                </a:lnTo>
                <a:close/>
                <a:moveTo>
                  <a:pt x="1709" y="0"/>
                </a:moveTo>
                <a:lnTo>
                  <a:pt x="1711" y="0"/>
                </a:lnTo>
                <a:lnTo>
                  <a:pt x="1712" y="1"/>
                </a:lnTo>
                <a:lnTo>
                  <a:pt x="1715" y="3"/>
                </a:lnTo>
                <a:lnTo>
                  <a:pt x="1715" y="5"/>
                </a:lnTo>
                <a:lnTo>
                  <a:pt x="1728" y="126"/>
                </a:lnTo>
                <a:lnTo>
                  <a:pt x="1735" y="247"/>
                </a:lnTo>
                <a:lnTo>
                  <a:pt x="1737" y="369"/>
                </a:lnTo>
                <a:lnTo>
                  <a:pt x="1736" y="491"/>
                </a:lnTo>
                <a:lnTo>
                  <a:pt x="1736" y="495"/>
                </a:lnTo>
                <a:lnTo>
                  <a:pt x="1733" y="497"/>
                </a:lnTo>
                <a:lnTo>
                  <a:pt x="1732" y="499"/>
                </a:lnTo>
                <a:lnTo>
                  <a:pt x="1728" y="500"/>
                </a:lnTo>
                <a:lnTo>
                  <a:pt x="1726" y="500"/>
                </a:lnTo>
                <a:lnTo>
                  <a:pt x="1723" y="499"/>
                </a:lnTo>
                <a:lnTo>
                  <a:pt x="1720" y="497"/>
                </a:lnTo>
                <a:lnTo>
                  <a:pt x="1719" y="495"/>
                </a:lnTo>
                <a:lnTo>
                  <a:pt x="1718" y="491"/>
                </a:lnTo>
                <a:lnTo>
                  <a:pt x="1718" y="437"/>
                </a:lnTo>
                <a:lnTo>
                  <a:pt x="1711" y="493"/>
                </a:lnTo>
                <a:lnTo>
                  <a:pt x="1710" y="496"/>
                </a:lnTo>
                <a:lnTo>
                  <a:pt x="1709" y="497"/>
                </a:lnTo>
                <a:lnTo>
                  <a:pt x="1706" y="499"/>
                </a:lnTo>
                <a:lnTo>
                  <a:pt x="1703" y="499"/>
                </a:lnTo>
                <a:lnTo>
                  <a:pt x="1701" y="500"/>
                </a:lnTo>
                <a:lnTo>
                  <a:pt x="1698" y="500"/>
                </a:lnTo>
                <a:lnTo>
                  <a:pt x="1695" y="499"/>
                </a:lnTo>
                <a:lnTo>
                  <a:pt x="1693" y="497"/>
                </a:lnTo>
                <a:lnTo>
                  <a:pt x="1691" y="495"/>
                </a:lnTo>
                <a:lnTo>
                  <a:pt x="1690" y="491"/>
                </a:lnTo>
                <a:lnTo>
                  <a:pt x="1689" y="419"/>
                </a:lnTo>
                <a:lnTo>
                  <a:pt x="1684" y="457"/>
                </a:lnTo>
                <a:lnTo>
                  <a:pt x="1678" y="493"/>
                </a:lnTo>
                <a:lnTo>
                  <a:pt x="1677" y="496"/>
                </a:lnTo>
                <a:lnTo>
                  <a:pt x="1674" y="497"/>
                </a:lnTo>
                <a:lnTo>
                  <a:pt x="1673" y="499"/>
                </a:lnTo>
                <a:lnTo>
                  <a:pt x="1671" y="499"/>
                </a:lnTo>
                <a:lnTo>
                  <a:pt x="1668" y="497"/>
                </a:lnTo>
                <a:lnTo>
                  <a:pt x="1665" y="496"/>
                </a:lnTo>
                <a:lnTo>
                  <a:pt x="1664" y="493"/>
                </a:lnTo>
                <a:lnTo>
                  <a:pt x="1663" y="491"/>
                </a:lnTo>
                <a:lnTo>
                  <a:pt x="1665" y="412"/>
                </a:lnTo>
                <a:lnTo>
                  <a:pt x="1672" y="334"/>
                </a:lnTo>
                <a:lnTo>
                  <a:pt x="1678" y="255"/>
                </a:lnTo>
                <a:lnTo>
                  <a:pt x="1682" y="179"/>
                </a:lnTo>
                <a:lnTo>
                  <a:pt x="1686" y="102"/>
                </a:lnTo>
                <a:lnTo>
                  <a:pt x="1686" y="72"/>
                </a:lnTo>
                <a:lnTo>
                  <a:pt x="1613" y="59"/>
                </a:lnTo>
                <a:lnTo>
                  <a:pt x="1540" y="50"/>
                </a:lnTo>
                <a:lnTo>
                  <a:pt x="1333" y="50"/>
                </a:lnTo>
                <a:lnTo>
                  <a:pt x="923" y="51"/>
                </a:lnTo>
                <a:lnTo>
                  <a:pt x="515" y="52"/>
                </a:lnTo>
                <a:lnTo>
                  <a:pt x="105" y="47"/>
                </a:lnTo>
                <a:lnTo>
                  <a:pt x="77" y="48"/>
                </a:lnTo>
                <a:lnTo>
                  <a:pt x="80" y="251"/>
                </a:lnTo>
                <a:lnTo>
                  <a:pt x="81" y="331"/>
                </a:lnTo>
                <a:lnTo>
                  <a:pt x="83" y="411"/>
                </a:lnTo>
                <a:lnTo>
                  <a:pt x="80" y="491"/>
                </a:lnTo>
                <a:lnTo>
                  <a:pt x="79" y="495"/>
                </a:lnTo>
                <a:lnTo>
                  <a:pt x="77" y="497"/>
                </a:lnTo>
                <a:lnTo>
                  <a:pt x="75" y="499"/>
                </a:lnTo>
                <a:lnTo>
                  <a:pt x="72" y="500"/>
                </a:lnTo>
                <a:lnTo>
                  <a:pt x="70" y="500"/>
                </a:lnTo>
                <a:lnTo>
                  <a:pt x="67" y="499"/>
                </a:lnTo>
                <a:lnTo>
                  <a:pt x="64" y="496"/>
                </a:lnTo>
                <a:lnTo>
                  <a:pt x="62" y="497"/>
                </a:lnTo>
                <a:lnTo>
                  <a:pt x="60" y="499"/>
                </a:lnTo>
                <a:lnTo>
                  <a:pt x="60" y="499"/>
                </a:lnTo>
                <a:lnTo>
                  <a:pt x="59" y="499"/>
                </a:lnTo>
                <a:lnTo>
                  <a:pt x="56" y="499"/>
                </a:lnTo>
                <a:lnTo>
                  <a:pt x="54" y="499"/>
                </a:lnTo>
                <a:lnTo>
                  <a:pt x="51" y="497"/>
                </a:lnTo>
                <a:lnTo>
                  <a:pt x="50" y="495"/>
                </a:lnTo>
                <a:lnTo>
                  <a:pt x="47" y="497"/>
                </a:lnTo>
                <a:lnTo>
                  <a:pt x="45" y="499"/>
                </a:lnTo>
                <a:lnTo>
                  <a:pt x="42" y="497"/>
                </a:lnTo>
                <a:lnTo>
                  <a:pt x="39" y="496"/>
                </a:lnTo>
                <a:lnTo>
                  <a:pt x="37" y="495"/>
                </a:lnTo>
                <a:lnTo>
                  <a:pt x="35" y="491"/>
                </a:lnTo>
                <a:lnTo>
                  <a:pt x="25" y="373"/>
                </a:lnTo>
                <a:lnTo>
                  <a:pt x="17" y="254"/>
                </a:lnTo>
                <a:lnTo>
                  <a:pt x="12" y="135"/>
                </a:lnTo>
                <a:lnTo>
                  <a:pt x="3" y="17"/>
                </a:lnTo>
                <a:lnTo>
                  <a:pt x="1" y="16"/>
                </a:lnTo>
                <a:lnTo>
                  <a:pt x="0" y="13"/>
                </a:lnTo>
                <a:lnTo>
                  <a:pt x="0" y="10"/>
                </a:lnTo>
                <a:lnTo>
                  <a:pt x="0" y="8"/>
                </a:lnTo>
                <a:lnTo>
                  <a:pt x="3" y="6"/>
                </a:lnTo>
                <a:lnTo>
                  <a:pt x="5" y="5"/>
                </a:lnTo>
                <a:lnTo>
                  <a:pt x="25" y="5"/>
                </a:lnTo>
                <a:lnTo>
                  <a:pt x="28" y="5"/>
                </a:lnTo>
                <a:lnTo>
                  <a:pt x="32" y="5"/>
                </a:lnTo>
                <a:lnTo>
                  <a:pt x="372" y="3"/>
                </a:lnTo>
                <a:lnTo>
                  <a:pt x="1047" y="3"/>
                </a:lnTo>
                <a:lnTo>
                  <a:pt x="1211" y="1"/>
                </a:lnTo>
                <a:lnTo>
                  <a:pt x="1376" y="0"/>
                </a:lnTo>
                <a:lnTo>
                  <a:pt x="1540" y="0"/>
                </a:lnTo>
                <a:lnTo>
                  <a:pt x="1703" y="4"/>
                </a:lnTo>
                <a:lnTo>
                  <a:pt x="1705" y="1"/>
                </a:lnTo>
                <a:lnTo>
                  <a:pt x="1706" y="0"/>
                </a:lnTo>
                <a:lnTo>
                  <a:pt x="1709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150785" tIns="75392" rIns="150785" bIns="7539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18"/>
          <p:cNvSpPr>
            <a:spLocks noEditPoints="1"/>
          </p:cNvSpPr>
          <p:nvPr/>
        </p:nvSpPr>
        <p:spPr bwMode="auto">
          <a:xfrm>
            <a:off x="4160294" y="7294515"/>
            <a:ext cx="12563865" cy="2403296"/>
          </a:xfrm>
          <a:custGeom>
            <a:avLst/>
            <a:gdLst>
              <a:gd name="T0" fmla="*/ 1691 w 1725"/>
              <a:gd name="T1" fmla="*/ 484 h 500"/>
              <a:gd name="T2" fmla="*/ 10 w 1725"/>
              <a:gd name="T3" fmla="*/ 483 h 500"/>
              <a:gd name="T4" fmla="*/ 12 w 1725"/>
              <a:gd name="T5" fmla="*/ 481 h 500"/>
              <a:gd name="T6" fmla="*/ 1037 w 1725"/>
              <a:gd name="T7" fmla="*/ 481 h 500"/>
              <a:gd name="T8" fmla="*/ 1278 w 1725"/>
              <a:gd name="T9" fmla="*/ 476 h 500"/>
              <a:gd name="T10" fmla="*/ 84 w 1725"/>
              <a:gd name="T11" fmla="*/ 468 h 500"/>
              <a:gd name="T12" fmla="*/ 48 w 1725"/>
              <a:gd name="T13" fmla="*/ 468 h 500"/>
              <a:gd name="T14" fmla="*/ 48 w 1725"/>
              <a:gd name="T15" fmla="*/ 466 h 500"/>
              <a:gd name="T16" fmla="*/ 1520 w 1725"/>
              <a:gd name="T17" fmla="*/ 467 h 500"/>
              <a:gd name="T18" fmla="*/ 1673 w 1725"/>
              <a:gd name="T19" fmla="*/ 464 h 500"/>
              <a:gd name="T20" fmla="*/ 27 w 1725"/>
              <a:gd name="T21" fmla="*/ 468 h 500"/>
              <a:gd name="T22" fmla="*/ 25 w 1725"/>
              <a:gd name="T23" fmla="*/ 446 h 500"/>
              <a:gd name="T24" fmla="*/ 25 w 1725"/>
              <a:gd name="T25" fmla="*/ 446 h 500"/>
              <a:gd name="T26" fmla="*/ 52 w 1725"/>
              <a:gd name="T27" fmla="*/ 451 h 500"/>
              <a:gd name="T28" fmla="*/ 1691 w 1725"/>
              <a:gd name="T29" fmla="*/ 0 h 500"/>
              <a:gd name="T30" fmla="*/ 1698 w 1725"/>
              <a:gd name="T31" fmla="*/ 4 h 500"/>
              <a:gd name="T32" fmla="*/ 1706 w 1725"/>
              <a:gd name="T33" fmla="*/ 7 h 500"/>
              <a:gd name="T34" fmla="*/ 1711 w 1725"/>
              <a:gd name="T35" fmla="*/ 0 h 500"/>
              <a:gd name="T36" fmla="*/ 1720 w 1725"/>
              <a:gd name="T37" fmla="*/ 0 h 500"/>
              <a:gd name="T38" fmla="*/ 1724 w 1725"/>
              <a:gd name="T39" fmla="*/ 7 h 500"/>
              <a:gd name="T40" fmla="*/ 1716 w 1725"/>
              <a:gd name="T41" fmla="*/ 373 h 500"/>
              <a:gd name="T42" fmla="*/ 1700 w 1725"/>
              <a:gd name="T43" fmla="*/ 498 h 500"/>
              <a:gd name="T44" fmla="*/ 1694 w 1725"/>
              <a:gd name="T45" fmla="*/ 498 h 500"/>
              <a:gd name="T46" fmla="*/ 1571 w 1725"/>
              <a:gd name="T47" fmla="*/ 497 h 500"/>
              <a:gd name="T48" fmla="*/ 889 w 1725"/>
              <a:gd name="T49" fmla="*/ 497 h 500"/>
              <a:gd name="T50" fmla="*/ 3 w 1725"/>
              <a:gd name="T51" fmla="*/ 493 h 500"/>
              <a:gd name="T52" fmla="*/ 0 w 1725"/>
              <a:gd name="T53" fmla="*/ 488 h 500"/>
              <a:gd name="T54" fmla="*/ 3 w 1725"/>
              <a:gd name="T55" fmla="*/ 460 h 500"/>
              <a:gd name="T56" fmla="*/ 3 w 1725"/>
              <a:gd name="T57" fmla="*/ 453 h 500"/>
              <a:gd name="T58" fmla="*/ 21 w 1725"/>
              <a:gd name="T59" fmla="*/ 114 h 500"/>
              <a:gd name="T60" fmla="*/ 21 w 1725"/>
              <a:gd name="T61" fmla="*/ 32 h 500"/>
              <a:gd name="T62" fmla="*/ 29 w 1725"/>
              <a:gd name="T63" fmla="*/ 4 h 500"/>
              <a:gd name="T64" fmla="*/ 35 w 1725"/>
              <a:gd name="T65" fmla="*/ 5 h 500"/>
              <a:gd name="T66" fmla="*/ 38 w 1725"/>
              <a:gd name="T67" fmla="*/ 6 h 500"/>
              <a:gd name="T68" fmla="*/ 44 w 1725"/>
              <a:gd name="T69" fmla="*/ 0 h 500"/>
              <a:gd name="T70" fmla="*/ 48 w 1725"/>
              <a:gd name="T71" fmla="*/ 0 h 500"/>
              <a:gd name="T72" fmla="*/ 55 w 1725"/>
              <a:gd name="T73" fmla="*/ 1 h 500"/>
              <a:gd name="T74" fmla="*/ 63 w 1725"/>
              <a:gd name="T75" fmla="*/ 1 h 500"/>
              <a:gd name="T76" fmla="*/ 68 w 1725"/>
              <a:gd name="T77" fmla="*/ 7 h 500"/>
              <a:gd name="T78" fmla="*/ 68 w 1725"/>
              <a:gd name="T79" fmla="*/ 247 h 500"/>
              <a:gd name="T80" fmla="*/ 232 w 1725"/>
              <a:gd name="T81" fmla="*/ 450 h 500"/>
              <a:gd name="T82" fmla="*/ 1288 w 1725"/>
              <a:gd name="T83" fmla="*/ 449 h 500"/>
              <a:gd name="T84" fmla="*/ 1674 w 1725"/>
              <a:gd name="T85" fmla="*/ 428 h 500"/>
              <a:gd name="T86" fmla="*/ 1666 w 1725"/>
              <a:gd name="T87" fmla="*/ 243 h 500"/>
              <a:gd name="T88" fmla="*/ 1651 w 1725"/>
              <a:gd name="T89" fmla="*/ 7 h 500"/>
              <a:gd name="T90" fmla="*/ 1656 w 1725"/>
              <a:gd name="T91" fmla="*/ 1 h 500"/>
              <a:gd name="T92" fmla="*/ 1662 w 1725"/>
              <a:gd name="T93" fmla="*/ 2 h 500"/>
              <a:gd name="T94" fmla="*/ 1672 w 1725"/>
              <a:gd name="T95" fmla="*/ 43 h 500"/>
              <a:gd name="T96" fmla="*/ 1679 w 1725"/>
              <a:gd name="T97" fmla="*/ 5 h 500"/>
              <a:gd name="T98" fmla="*/ 1686 w 1725"/>
              <a:gd name="T99" fmla="*/ 0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25" h="500">
                <a:moveTo>
                  <a:pt x="1691" y="484"/>
                </a:moveTo>
                <a:lnTo>
                  <a:pt x="1685" y="484"/>
                </a:lnTo>
                <a:lnTo>
                  <a:pt x="1691" y="484"/>
                </a:lnTo>
                <a:lnTo>
                  <a:pt x="1691" y="484"/>
                </a:lnTo>
                <a:close/>
                <a:moveTo>
                  <a:pt x="12" y="481"/>
                </a:moveTo>
                <a:lnTo>
                  <a:pt x="10" y="483"/>
                </a:lnTo>
                <a:lnTo>
                  <a:pt x="54" y="483"/>
                </a:lnTo>
                <a:lnTo>
                  <a:pt x="54" y="483"/>
                </a:lnTo>
                <a:lnTo>
                  <a:pt x="12" y="481"/>
                </a:lnTo>
                <a:close/>
                <a:moveTo>
                  <a:pt x="1278" y="476"/>
                </a:moveTo>
                <a:lnTo>
                  <a:pt x="1030" y="481"/>
                </a:lnTo>
                <a:lnTo>
                  <a:pt x="1037" y="481"/>
                </a:lnTo>
                <a:lnTo>
                  <a:pt x="1279" y="480"/>
                </a:lnTo>
                <a:lnTo>
                  <a:pt x="1278" y="479"/>
                </a:lnTo>
                <a:lnTo>
                  <a:pt x="1278" y="476"/>
                </a:lnTo>
                <a:close/>
                <a:moveTo>
                  <a:pt x="65" y="467"/>
                </a:moveTo>
                <a:lnTo>
                  <a:pt x="65" y="468"/>
                </a:lnTo>
                <a:lnTo>
                  <a:pt x="84" y="468"/>
                </a:lnTo>
                <a:lnTo>
                  <a:pt x="65" y="467"/>
                </a:lnTo>
                <a:close/>
                <a:moveTo>
                  <a:pt x="48" y="466"/>
                </a:moveTo>
                <a:lnTo>
                  <a:pt x="48" y="468"/>
                </a:lnTo>
                <a:lnTo>
                  <a:pt x="52" y="468"/>
                </a:lnTo>
                <a:lnTo>
                  <a:pt x="52" y="467"/>
                </a:lnTo>
                <a:lnTo>
                  <a:pt x="48" y="466"/>
                </a:lnTo>
                <a:close/>
                <a:moveTo>
                  <a:pt x="1673" y="464"/>
                </a:moveTo>
                <a:lnTo>
                  <a:pt x="1528" y="467"/>
                </a:lnTo>
                <a:lnTo>
                  <a:pt x="1520" y="467"/>
                </a:lnTo>
                <a:lnTo>
                  <a:pt x="1674" y="468"/>
                </a:lnTo>
                <a:lnTo>
                  <a:pt x="1673" y="466"/>
                </a:lnTo>
                <a:lnTo>
                  <a:pt x="1673" y="464"/>
                </a:lnTo>
                <a:close/>
                <a:moveTo>
                  <a:pt x="25" y="464"/>
                </a:moveTo>
                <a:lnTo>
                  <a:pt x="23" y="468"/>
                </a:lnTo>
                <a:lnTo>
                  <a:pt x="27" y="468"/>
                </a:lnTo>
                <a:lnTo>
                  <a:pt x="26" y="464"/>
                </a:lnTo>
                <a:lnTo>
                  <a:pt x="25" y="464"/>
                </a:lnTo>
                <a:close/>
                <a:moveTo>
                  <a:pt x="25" y="446"/>
                </a:moveTo>
                <a:lnTo>
                  <a:pt x="25" y="451"/>
                </a:lnTo>
                <a:lnTo>
                  <a:pt x="26" y="451"/>
                </a:lnTo>
                <a:lnTo>
                  <a:pt x="25" y="446"/>
                </a:lnTo>
                <a:close/>
                <a:moveTo>
                  <a:pt x="51" y="369"/>
                </a:moveTo>
                <a:lnTo>
                  <a:pt x="48" y="451"/>
                </a:lnTo>
                <a:lnTo>
                  <a:pt x="52" y="451"/>
                </a:lnTo>
                <a:lnTo>
                  <a:pt x="51" y="369"/>
                </a:lnTo>
                <a:close/>
                <a:moveTo>
                  <a:pt x="1689" y="0"/>
                </a:moveTo>
                <a:lnTo>
                  <a:pt x="1691" y="0"/>
                </a:lnTo>
                <a:lnTo>
                  <a:pt x="1694" y="0"/>
                </a:lnTo>
                <a:lnTo>
                  <a:pt x="1697" y="1"/>
                </a:lnTo>
                <a:lnTo>
                  <a:pt x="1698" y="4"/>
                </a:lnTo>
                <a:lnTo>
                  <a:pt x="1699" y="6"/>
                </a:lnTo>
                <a:lnTo>
                  <a:pt x="1706" y="62"/>
                </a:lnTo>
                <a:lnTo>
                  <a:pt x="1706" y="7"/>
                </a:lnTo>
                <a:lnTo>
                  <a:pt x="1707" y="5"/>
                </a:lnTo>
                <a:lnTo>
                  <a:pt x="1708" y="2"/>
                </a:lnTo>
                <a:lnTo>
                  <a:pt x="1711" y="0"/>
                </a:lnTo>
                <a:lnTo>
                  <a:pt x="1714" y="0"/>
                </a:lnTo>
                <a:lnTo>
                  <a:pt x="1716" y="0"/>
                </a:lnTo>
                <a:lnTo>
                  <a:pt x="1720" y="0"/>
                </a:lnTo>
                <a:lnTo>
                  <a:pt x="1721" y="2"/>
                </a:lnTo>
                <a:lnTo>
                  <a:pt x="1724" y="5"/>
                </a:lnTo>
                <a:lnTo>
                  <a:pt x="1724" y="7"/>
                </a:lnTo>
                <a:lnTo>
                  <a:pt x="1725" y="129"/>
                </a:lnTo>
                <a:lnTo>
                  <a:pt x="1723" y="251"/>
                </a:lnTo>
                <a:lnTo>
                  <a:pt x="1716" y="373"/>
                </a:lnTo>
                <a:lnTo>
                  <a:pt x="1703" y="494"/>
                </a:lnTo>
                <a:lnTo>
                  <a:pt x="1702" y="497"/>
                </a:lnTo>
                <a:lnTo>
                  <a:pt x="1700" y="498"/>
                </a:lnTo>
                <a:lnTo>
                  <a:pt x="1698" y="500"/>
                </a:lnTo>
                <a:lnTo>
                  <a:pt x="1697" y="500"/>
                </a:lnTo>
                <a:lnTo>
                  <a:pt x="1694" y="498"/>
                </a:lnTo>
                <a:lnTo>
                  <a:pt x="1693" y="497"/>
                </a:lnTo>
                <a:lnTo>
                  <a:pt x="1691" y="494"/>
                </a:lnTo>
                <a:lnTo>
                  <a:pt x="1571" y="497"/>
                </a:lnTo>
                <a:lnTo>
                  <a:pt x="1450" y="497"/>
                </a:lnTo>
                <a:lnTo>
                  <a:pt x="1330" y="497"/>
                </a:lnTo>
                <a:lnTo>
                  <a:pt x="889" y="497"/>
                </a:lnTo>
                <a:lnTo>
                  <a:pt x="446" y="498"/>
                </a:lnTo>
                <a:lnTo>
                  <a:pt x="5" y="494"/>
                </a:lnTo>
                <a:lnTo>
                  <a:pt x="3" y="493"/>
                </a:lnTo>
                <a:lnTo>
                  <a:pt x="1" y="492"/>
                </a:lnTo>
                <a:lnTo>
                  <a:pt x="0" y="491"/>
                </a:lnTo>
                <a:lnTo>
                  <a:pt x="0" y="488"/>
                </a:lnTo>
                <a:lnTo>
                  <a:pt x="0" y="487"/>
                </a:lnTo>
                <a:lnTo>
                  <a:pt x="0" y="485"/>
                </a:lnTo>
                <a:lnTo>
                  <a:pt x="3" y="460"/>
                </a:lnTo>
                <a:lnTo>
                  <a:pt x="1" y="458"/>
                </a:lnTo>
                <a:lnTo>
                  <a:pt x="1" y="455"/>
                </a:lnTo>
                <a:lnTo>
                  <a:pt x="3" y="453"/>
                </a:lnTo>
                <a:lnTo>
                  <a:pt x="10" y="339"/>
                </a:lnTo>
                <a:lnTo>
                  <a:pt x="18" y="223"/>
                </a:lnTo>
                <a:lnTo>
                  <a:pt x="21" y="114"/>
                </a:lnTo>
                <a:lnTo>
                  <a:pt x="21" y="87"/>
                </a:lnTo>
                <a:lnTo>
                  <a:pt x="20" y="60"/>
                </a:lnTo>
                <a:lnTo>
                  <a:pt x="21" y="32"/>
                </a:lnTo>
                <a:lnTo>
                  <a:pt x="26" y="6"/>
                </a:lnTo>
                <a:lnTo>
                  <a:pt x="27" y="5"/>
                </a:lnTo>
                <a:lnTo>
                  <a:pt x="29" y="4"/>
                </a:lnTo>
                <a:lnTo>
                  <a:pt x="31" y="2"/>
                </a:lnTo>
                <a:lnTo>
                  <a:pt x="34" y="4"/>
                </a:lnTo>
                <a:lnTo>
                  <a:pt x="35" y="5"/>
                </a:lnTo>
                <a:lnTo>
                  <a:pt x="37" y="6"/>
                </a:lnTo>
                <a:lnTo>
                  <a:pt x="37" y="7"/>
                </a:lnTo>
                <a:lnTo>
                  <a:pt x="38" y="6"/>
                </a:lnTo>
                <a:lnTo>
                  <a:pt x="39" y="2"/>
                </a:lnTo>
                <a:lnTo>
                  <a:pt x="41" y="1"/>
                </a:lnTo>
                <a:lnTo>
                  <a:pt x="44" y="0"/>
                </a:lnTo>
                <a:lnTo>
                  <a:pt x="47" y="0"/>
                </a:lnTo>
                <a:lnTo>
                  <a:pt x="48" y="0"/>
                </a:lnTo>
                <a:lnTo>
                  <a:pt x="48" y="0"/>
                </a:lnTo>
                <a:lnTo>
                  <a:pt x="50" y="1"/>
                </a:lnTo>
                <a:lnTo>
                  <a:pt x="52" y="2"/>
                </a:lnTo>
                <a:lnTo>
                  <a:pt x="55" y="1"/>
                </a:lnTo>
                <a:lnTo>
                  <a:pt x="58" y="0"/>
                </a:lnTo>
                <a:lnTo>
                  <a:pt x="60" y="0"/>
                </a:lnTo>
                <a:lnTo>
                  <a:pt x="63" y="1"/>
                </a:lnTo>
                <a:lnTo>
                  <a:pt x="65" y="2"/>
                </a:lnTo>
                <a:lnTo>
                  <a:pt x="67" y="5"/>
                </a:lnTo>
                <a:lnTo>
                  <a:pt x="68" y="7"/>
                </a:lnTo>
                <a:lnTo>
                  <a:pt x="71" y="87"/>
                </a:lnTo>
                <a:lnTo>
                  <a:pt x="69" y="167"/>
                </a:lnTo>
                <a:lnTo>
                  <a:pt x="68" y="247"/>
                </a:lnTo>
                <a:lnTo>
                  <a:pt x="65" y="453"/>
                </a:lnTo>
                <a:lnTo>
                  <a:pt x="68" y="453"/>
                </a:lnTo>
                <a:lnTo>
                  <a:pt x="232" y="450"/>
                </a:lnTo>
                <a:lnTo>
                  <a:pt x="395" y="450"/>
                </a:lnTo>
                <a:lnTo>
                  <a:pt x="1041" y="450"/>
                </a:lnTo>
                <a:lnTo>
                  <a:pt x="1288" y="449"/>
                </a:lnTo>
                <a:lnTo>
                  <a:pt x="1537" y="449"/>
                </a:lnTo>
                <a:lnTo>
                  <a:pt x="1606" y="439"/>
                </a:lnTo>
                <a:lnTo>
                  <a:pt x="1674" y="428"/>
                </a:lnTo>
                <a:lnTo>
                  <a:pt x="1674" y="396"/>
                </a:lnTo>
                <a:lnTo>
                  <a:pt x="1670" y="320"/>
                </a:lnTo>
                <a:lnTo>
                  <a:pt x="1666" y="243"/>
                </a:lnTo>
                <a:lnTo>
                  <a:pt x="1660" y="166"/>
                </a:lnTo>
                <a:lnTo>
                  <a:pt x="1653" y="86"/>
                </a:lnTo>
                <a:lnTo>
                  <a:pt x="1651" y="7"/>
                </a:lnTo>
                <a:lnTo>
                  <a:pt x="1652" y="5"/>
                </a:lnTo>
                <a:lnTo>
                  <a:pt x="1653" y="4"/>
                </a:lnTo>
                <a:lnTo>
                  <a:pt x="1656" y="1"/>
                </a:lnTo>
                <a:lnTo>
                  <a:pt x="1659" y="1"/>
                </a:lnTo>
                <a:lnTo>
                  <a:pt x="1661" y="1"/>
                </a:lnTo>
                <a:lnTo>
                  <a:pt x="1662" y="2"/>
                </a:lnTo>
                <a:lnTo>
                  <a:pt x="1665" y="4"/>
                </a:lnTo>
                <a:lnTo>
                  <a:pt x="1666" y="6"/>
                </a:lnTo>
                <a:lnTo>
                  <a:pt x="1672" y="43"/>
                </a:lnTo>
                <a:lnTo>
                  <a:pt x="1677" y="79"/>
                </a:lnTo>
                <a:lnTo>
                  <a:pt x="1678" y="7"/>
                </a:lnTo>
                <a:lnTo>
                  <a:pt x="1679" y="5"/>
                </a:lnTo>
                <a:lnTo>
                  <a:pt x="1681" y="2"/>
                </a:lnTo>
                <a:lnTo>
                  <a:pt x="1683" y="0"/>
                </a:lnTo>
                <a:lnTo>
                  <a:pt x="1686" y="0"/>
                </a:lnTo>
                <a:lnTo>
                  <a:pt x="1689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150785" tIns="75392" rIns="150785" bIns="7539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9"/>
          <p:cNvSpPr>
            <a:spLocks noEditPoints="1"/>
          </p:cNvSpPr>
          <p:nvPr/>
        </p:nvSpPr>
        <p:spPr bwMode="auto">
          <a:xfrm>
            <a:off x="3956050" y="5145966"/>
            <a:ext cx="966059" cy="1706341"/>
          </a:xfrm>
          <a:custGeom>
            <a:avLst/>
            <a:gdLst>
              <a:gd name="T0" fmla="*/ 113 w 201"/>
              <a:gd name="T1" fmla="*/ 337 h 355"/>
              <a:gd name="T2" fmla="*/ 117 w 201"/>
              <a:gd name="T3" fmla="*/ 331 h 355"/>
              <a:gd name="T4" fmla="*/ 134 w 201"/>
              <a:gd name="T5" fmla="*/ 335 h 355"/>
              <a:gd name="T6" fmla="*/ 127 w 201"/>
              <a:gd name="T7" fmla="*/ 320 h 355"/>
              <a:gd name="T8" fmla="*/ 55 w 201"/>
              <a:gd name="T9" fmla="*/ 337 h 355"/>
              <a:gd name="T10" fmla="*/ 19 w 201"/>
              <a:gd name="T11" fmla="*/ 301 h 355"/>
              <a:gd name="T12" fmla="*/ 37 w 201"/>
              <a:gd name="T13" fmla="*/ 334 h 355"/>
              <a:gd name="T14" fmla="*/ 173 w 201"/>
              <a:gd name="T15" fmla="*/ 299 h 355"/>
              <a:gd name="T16" fmla="*/ 178 w 201"/>
              <a:gd name="T17" fmla="*/ 327 h 355"/>
              <a:gd name="T18" fmla="*/ 173 w 201"/>
              <a:gd name="T19" fmla="*/ 330 h 355"/>
              <a:gd name="T20" fmla="*/ 165 w 201"/>
              <a:gd name="T21" fmla="*/ 331 h 355"/>
              <a:gd name="T22" fmla="*/ 165 w 201"/>
              <a:gd name="T23" fmla="*/ 334 h 355"/>
              <a:gd name="T24" fmla="*/ 180 w 201"/>
              <a:gd name="T25" fmla="*/ 310 h 355"/>
              <a:gd name="T26" fmla="*/ 17 w 201"/>
              <a:gd name="T27" fmla="*/ 261 h 355"/>
              <a:gd name="T28" fmla="*/ 17 w 201"/>
              <a:gd name="T29" fmla="*/ 261 h 355"/>
              <a:gd name="T30" fmla="*/ 151 w 201"/>
              <a:gd name="T31" fmla="*/ 257 h 355"/>
              <a:gd name="T32" fmla="*/ 181 w 201"/>
              <a:gd name="T33" fmla="*/ 253 h 355"/>
              <a:gd name="T34" fmla="*/ 178 w 201"/>
              <a:gd name="T35" fmla="*/ 261 h 355"/>
              <a:gd name="T36" fmla="*/ 182 w 201"/>
              <a:gd name="T37" fmla="*/ 283 h 355"/>
              <a:gd name="T38" fmla="*/ 180 w 201"/>
              <a:gd name="T39" fmla="*/ 235 h 355"/>
              <a:gd name="T40" fmla="*/ 19 w 201"/>
              <a:gd name="T41" fmla="*/ 186 h 355"/>
              <a:gd name="T42" fmla="*/ 21 w 201"/>
              <a:gd name="T43" fmla="*/ 220 h 355"/>
              <a:gd name="T44" fmla="*/ 19 w 201"/>
              <a:gd name="T45" fmla="*/ 210 h 355"/>
              <a:gd name="T46" fmla="*/ 22 w 201"/>
              <a:gd name="T47" fmla="*/ 202 h 355"/>
              <a:gd name="T48" fmla="*/ 134 w 201"/>
              <a:gd name="T49" fmla="*/ 177 h 355"/>
              <a:gd name="T50" fmla="*/ 139 w 201"/>
              <a:gd name="T51" fmla="*/ 180 h 355"/>
              <a:gd name="T52" fmla="*/ 81 w 201"/>
              <a:gd name="T53" fmla="*/ 181 h 355"/>
              <a:gd name="T54" fmla="*/ 84 w 201"/>
              <a:gd name="T55" fmla="*/ 180 h 355"/>
              <a:gd name="T56" fmla="*/ 79 w 201"/>
              <a:gd name="T57" fmla="*/ 176 h 355"/>
              <a:gd name="T58" fmla="*/ 159 w 201"/>
              <a:gd name="T59" fmla="*/ 183 h 355"/>
              <a:gd name="T60" fmla="*/ 166 w 201"/>
              <a:gd name="T61" fmla="*/ 181 h 355"/>
              <a:gd name="T62" fmla="*/ 172 w 201"/>
              <a:gd name="T63" fmla="*/ 183 h 355"/>
              <a:gd name="T64" fmla="*/ 176 w 201"/>
              <a:gd name="T65" fmla="*/ 177 h 355"/>
              <a:gd name="T66" fmla="*/ 182 w 201"/>
              <a:gd name="T67" fmla="*/ 180 h 355"/>
              <a:gd name="T68" fmla="*/ 47 w 201"/>
              <a:gd name="T69" fmla="*/ 177 h 355"/>
              <a:gd name="T70" fmla="*/ 46 w 201"/>
              <a:gd name="T71" fmla="*/ 173 h 355"/>
              <a:gd name="T72" fmla="*/ 70 w 201"/>
              <a:gd name="T73" fmla="*/ 92 h 355"/>
              <a:gd name="T74" fmla="*/ 87 w 201"/>
              <a:gd name="T75" fmla="*/ 57 h 355"/>
              <a:gd name="T76" fmla="*/ 87 w 201"/>
              <a:gd name="T77" fmla="*/ 57 h 355"/>
              <a:gd name="T78" fmla="*/ 125 w 201"/>
              <a:gd name="T79" fmla="*/ 0 h 355"/>
              <a:gd name="T80" fmla="*/ 127 w 201"/>
              <a:gd name="T81" fmla="*/ 7 h 355"/>
              <a:gd name="T82" fmla="*/ 89 w 201"/>
              <a:gd name="T83" fmla="*/ 127 h 355"/>
              <a:gd name="T84" fmla="*/ 88 w 201"/>
              <a:gd name="T85" fmla="*/ 134 h 355"/>
              <a:gd name="T86" fmla="*/ 87 w 201"/>
              <a:gd name="T87" fmla="*/ 160 h 355"/>
              <a:gd name="T88" fmla="*/ 190 w 201"/>
              <a:gd name="T89" fmla="*/ 164 h 355"/>
              <a:gd name="T90" fmla="*/ 193 w 201"/>
              <a:gd name="T91" fmla="*/ 168 h 355"/>
              <a:gd name="T92" fmla="*/ 199 w 201"/>
              <a:gd name="T93" fmla="*/ 190 h 355"/>
              <a:gd name="T94" fmla="*/ 199 w 201"/>
              <a:gd name="T95" fmla="*/ 249 h 355"/>
              <a:gd name="T96" fmla="*/ 193 w 201"/>
              <a:gd name="T97" fmla="*/ 338 h 355"/>
              <a:gd name="T98" fmla="*/ 186 w 201"/>
              <a:gd name="T99" fmla="*/ 341 h 355"/>
              <a:gd name="T100" fmla="*/ 88 w 201"/>
              <a:gd name="T101" fmla="*/ 355 h 355"/>
              <a:gd name="T102" fmla="*/ 51 w 201"/>
              <a:gd name="T103" fmla="*/ 350 h 355"/>
              <a:gd name="T104" fmla="*/ 16 w 201"/>
              <a:gd name="T105" fmla="*/ 341 h 355"/>
              <a:gd name="T106" fmla="*/ 9 w 201"/>
              <a:gd name="T107" fmla="*/ 339 h 355"/>
              <a:gd name="T108" fmla="*/ 3 w 201"/>
              <a:gd name="T109" fmla="*/ 225 h 355"/>
              <a:gd name="T110" fmla="*/ 2 w 201"/>
              <a:gd name="T111" fmla="*/ 180 h 355"/>
              <a:gd name="T112" fmla="*/ 3 w 201"/>
              <a:gd name="T113" fmla="*/ 170 h 355"/>
              <a:gd name="T114" fmla="*/ 9 w 201"/>
              <a:gd name="T115" fmla="*/ 155 h 355"/>
              <a:gd name="T116" fmla="*/ 43 w 201"/>
              <a:gd name="T117" fmla="*/ 91 h 355"/>
              <a:gd name="T118" fmla="*/ 67 w 201"/>
              <a:gd name="T119" fmla="*/ 57 h 355"/>
              <a:gd name="T120" fmla="*/ 118 w 201"/>
              <a:gd name="T121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1" h="355">
                <a:moveTo>
                  <a:pt x="117" y="331"/>
                </a:moveTo>
                <a:lnTo>
                  <a:pt x="115" y="334"/>
                </a:lnTo>
                <a:lnTo>
                  <a:pt x="113" y="337"/>
                </a:lnTo>
                <a:lnTo>
                  <a:pt x="114" y="338"/>
                </a:lnTo>
                <a:lnTo>
                  <a:pt x="119" y="338"/>
                </a:lnTo>
                <a:lnTo>
                  <a:pt x="117" y="331"/>
                </a:lnTo>
                <a:close/>
                <a:moveTo>
                  <a:pt x="127" y="320"/>
                </a:moveTo>
                <a:lnTo>
                  <a:pt x="134" y="333"/>
                </a:lnTo>
                <a:lnTo>
                  <a:pt x="134" y="335"/>
                </a:lnTo>
                <a:lnTo>
                  <a:pt x="134" y="337"/>
                </a:lnTo>
                <a:lnTo>
                  <a:pt x="140" y="337"/>
                </a:lnTo>
                <a:lnTo>
                  <a:pt x="127" y="320"/>
                </a:lnTo>
                <a:close/>
                <a:moveTo>
                  <a:pt x="45" y="320"/>
                </a:moveTo>
                <a:lnTo>
                  <a:pt x="49" y="326"/>
                </a:lnTo>
                <a:lnTo>
                  <a:pt x="55" y="337"/>
                </a:lnTo>
                <a:lnTo>
                  <a:pt x="59" y="338"/>
                </a:lnTo>
                <a:lnTo>
                  <a:pt x="45" y="320"/>
                </a:lnTo>
                <a:close/>
                <a:moveTo>
                  <a:pt x="19" y="301"/>
                </a:moveTo>
                <a:lnTo>
                  <a:pt x="20" y="330"/>
                </a:lnTo>
                <a:lnTo>
                  <a:pt x="20" y="331"/>
                </a:lnTo>
                <a:lnTo>
                  <a:pt x="37" y="334"/>
                </a:lnTo>
                <a:lnTo>
                  <a:pt x="34" y="329"/>
                </a:lnTo>
                <a:lnTo>
                  <a:pt x="19" y="301"/>
                </a:lnTo>
                <a:close/>
                <a:moveTo>
                  <a:pt x="173" y="299"/>
                </a:moveTo>
                <a:lnTo>
                  <a:pt x="180" y="324"/>
                </a:lnTo>
                <a:lnTo>
                  <a:pt x="180" y="326"/>
                </a:lnTo>
                <a:lnTo>
                  <a:pt x="178" y="327"/>
                </a:lnTo>
                <a:lnTo>
                  <a:pt x="177" y="329"/>
                </a:lnTo>
                <a:lnTo>
                  <a:pt x="174" y="329"/>
                </a:lnTo>
                <a:lnTo>
                  <a:pt x="173" y="330"/>
                </a:lnTo>
                <a:lnTo>
                  <a:pt x="170" y="331"/>
                </a:lnTo>
                <a:lnTo>
                  <a:pt x="168" y="331"/>
                </a:lnTo>
                <a:lnTo>
                  <a:pt x="165" y="331"/>
                </a:lnTo>
                <a:lnTo>
                  <a:pt x="164" y="329"/>
                </a:lnTo>
                <a:lnTo>
                  <a:pt x="163" y="327"/>
                </a:lnTo>
                <a:lnTo>
                  <a:pt x="165" y="334"/>
                </a:lnTo>
                <a:lnTo>
                  <a:pt x="181" y="331"/>
                </a:lnTo>
                <a:lnTo>
                  <a:pt x="182" y="312"/>
                </a:lnTo>
                <a:lnTo>
                  <a:pt x="180" y="310"/>
                </a:lnTo>
                <a:lnTo>
                  <a:pt x="178" y="309"/>
                </a:lnTo>
                <a:lnTo>
                  <a:pt x="173" y="299"/>
                </a:lnTo>
                <a:close/>
                <a:moveTo>
                  <a:pt x="17" y="261"/>
                </a:moveTo>
                <a:lnTo>
                  <a:pt x="17" y="265"/>
                </a:lnTo>
                <a:lnTo>
                  <a:pt x="20" y="266"/>
                </a:lnTo>
                <a:lnTo>
                  <a:pt x="17" y="261"/>
                </a:lnTo>
                <a:close/>
                <a:moveTo>
                  <a:pt x="148" y="252"/>
                </a:moveTo>
                <a:lnTo>
                  <a:pt x="149" y="255"/>
                </a:lnTo>
                <a:lnTo>
                  <a:pt x="151" y="257"/>
                </a:lnTo>
                <a:lnTo>
                  <a:pt x="148" y="252"/>
                </a:lnTo>
                <a:close/>
                <a:moveTo>
                  <a:pt x="169" y="220"/>
                </a:moveTo>
                <a:lnTo>
                  <a:pt x="181" y="253"/>
                </a:lnTo>
                <a:lnTo>
                  <a:pt x="182" y="257"/>
                </a:lnTo>
                <a:lnTo>
                  <a:pt x="181" y="259"/>
                </a:lnTo>
                <a:lnTo>
                  <a:pt x="178" y="261"/>
                </a:lnTo>
                <a:lnTo>
                  <a:pt x="176" y="262"/>
                </a:lnTo>
                <a:lnTo>
                  <a:pt x="173" y="262"/>
                </a:lnTo>
                <a:lnTo>
                  <a:pt x="182" y="283"/>
                </a:lnTo>
                <a:lnTo>
                  <a:pt x="182" y="249"/>
                </a:lnTo>
                <a:lnTo>
                  <a:pt x="182" y="236"/>
                </a:lnTo>
                <a:lnTo>
                  <a:pt x="180" y="235"/>
                </a:lnTo>
                <a:lnTo>
                  <a:pt x="178" y="233"/>
                </a:lnTo>
                <a:lnTo>
                  <a:pt x="169" y="220"/>
                </a:lnTo>
                <a:close/>
                <a:moveTo>
                  <a:pt x="19" y="186"/>
                </a:moveTo>
                <a:lnTo>
                  <a:pt x="17" y="218"/>
                </a:lnTo>
                <a:lnTo>
                  <a:pt x="19" y="219"/>
                </a:lnTo>
                <a:lnTo>
                  <a:pt x="21" y="220"/>
                </a:lnTo>
                <a:lnTo>
                  <a:pt x="28" y="231"/>
                </a:lnTo>
                <a:lnTo>
                  <a:pt x="19" y="214"/>
                </a:lnTo>
                <a:lnTo>
                  <a:pt x="19" y="210"/>
                </a:lnTo>
                <a:lnTo>
                  <a:pt x="19" y="207"/>
                </a:lnTo>
                <a:lnTo>
                  <a:pt x="21" y="204"/>
                </a:lnTo>
                <a:lnTo>
                  <a:pt x="22" y="202"/>
                </a:lnTo>
                <a:lnTo>
                  <a:pt x="19" y="186"/>
                </a:lnTo>
                <a:close/>
                <a:moveTo>
                  <a:pt x="140" y="177"/>
                </a:moveTo>
                <a:lnTo>
                  <a:pt x="134" y="177"/>
                </a:lnTo>
                <a:lnTo>
                  <a:pt x="143" y="194"/>
                </a:lnTo>
                <a:lnTo>
                  <a:pt x="139" y="183"/>
                </a:lnTo>
                <a:lnTo>
                  <a:pt x="139" y="180"/>
                </a:lnTo>
                <a:lnTo>
                  <a:pt x="140" y="177"/>
                </a:lnTo>
                <a:close/>
                <a:moveTo>
                  <a:pt x="79" y="176"/>
                </a:moveTo>
                <a:lnTo>
                  <a:pt x="81" y="181"/>
                </a:lnTo>
                <a:lnTo>
                  <a:pt x="84" y="182"/>
                </a:lnTo>
                <a:lnTo>
                  <a:pt x="85" y="182"/>
                </a:lnTo>
                <a:lnTo>
                  <a:pt x="84" y="180"/>
                </a:lnTo>
                <a:lnTo>
                  <a:pt x="84" y="178"/>
                </a:lnTo>
                <a:lnTo>
                  <a:pt x="84" y="176"/>
                </a:lnTo>
                <a:lnTo>
                  <a:pt x="79" y="176"/>
                </a:lnTo>
                <a:close/>
                <a:moveTo>
                  <a:pt x="184" y="174"/>
                </a:moveTo>
                <a:lnTo>
                  <a:pt x="153" y="177"/>
                </a:lnTo>
                <a:lnTo>
                  <a:pt x="159" y="183"/>
                </a:lnTo>
                <a:lnTo>
                  <a:pt x="161" y="181"/>
                </a:lnTo>
                <a:lnTo>
                  <a:pt x="164" y="181"/>
                </a:lnTo>
                <a:lnTo>
                  <a:pt x="166" y="181"/>
                </a:lnTo>
                <a:lnTo>
                  <a:pt x="169" y="183"/>
                </a:lnTo>
                <a:lnTo>
                  <a:pt x="172" y="186"/>
                </a:lnTo>
                <a:lnTo>
                  <a:pt x="172" y="183"/>
                </a:lnTo>
                <a:lnTo>
                  <a:pt x="172" y="181"/>
                </a:lnTo>
                <a:lnTo>
                  <a:pt x="173" y="178"/>
                </a:lnTo>
                <a:lnTo>
                  <a:pt x="176" y="177"/>
                </a:lnTo>
                <a:lnTo>
                  <a:pt x="178" y="177"/>
                </a:lnTo>
                <a:lnTo>
                  <a:pt x="181" y="178"/>
                </a:lnTo>
                <a:lnTo>
                  <a:pt x="182" y="180"/>
                </a:lnTo>
                <a:lnTo>
                  <a:pt x="184" y="174"/>
                </a:lnTo>
                <a:close/>
                <a:moveTo>
                  <a:pt x="46" y="173"/>
                </a:moveTo>
                <a:lnTo>
                  <a:pt x="47" y="177"/>
                </a:lnTo>
                <a:lnTo>
                  <a:pt x="47" y="176"/>
                </a:lnTo>
                <a:lnTo>
                  <a:pt x="46" y="173"/>
                </a:lnTo>
                <a:lnTo>
                  <a:pt x="46" y="173"/>
                </a:lnTo>
                <a:close/>
                <a:moveTo>
                  <a:pt x="76" y="71"/>
                </a:moveTo>
                <a:lnTo>
                  <a:pt x="66" y="84"/>
                </a:lnTo>
                <a:lnTo>
                  <a:pt x="70" y="92"/>
                </a:lnTo>
                <a:lnTo>
                  <a:pt x="71" y="80"/>
                </a:lnTo>
                <a:lnTo>
                  <a:pt x="76" y="71"/>
                </a:lnTo>
                <a:close/>
                <a:moveTo>
                  <a:pt x="87" y="57"/>
                </a:moveTo>
                <a:lnTo>
                  <a:pt x="77" y="68"/>
                </a:lnTo>
                <a:lnTo>
                  <a:pt x="85" y="60"/>
                </a:lnTo>
                <a:lnTo>
                  <a:pt x="87" y="57"/>
                </a:lnTo>
                <a:close/>
                <a:moveTo>
                  <a:pt x="121" y="0"/>
                </a:moveTo>
                <a:lnTo>
                  <a:pt x="122" y="0"/>
                </a:lnTo>
                <a:lnTo>
                  <a:pt x="125" y="0"/>
                </a:lnTo>
                <a:lnTo>
                  <a:pt x="126" y="2"/>
                </a:lnTo>
                <a:lnTo>
                  <a:pt x="127" y="4"/>
                </a:lnTo>
                <a:lnTo>
                  <a:pt x="127" y="7"/>
                </a:lnTo>
                <a:lnTo>
                  <a:pt x="112" y="45"/>
                </a:lnTo>
                <a:lnTo>
                  <a:pt x="98" y="84"/>
                </a:lnTo>
                <a:lnTo>
                  <a:pt x="89" y="127"/>
                </a:lnTo>
                <a:lnTo>
                  <a:pt x="89" y="127"/>
                </a:lnTo>
                <a:lnTo>
                  <a:pt x="89" y="131"/>
                </a:lnTo>
                <a:lnTo>
                  <a:pt x="88" y="134"/>
                </a:lnTo>
                <a:lnTo>
                  <a:pt x="84" y="155"/>
                </a:lnTo>
                <a:lnTo>
                  <a:pt x="87" y="159"/>
                </a:lnTo>
                <a:lnTo>
                  <a:pt x="87" y="160"/>
                </a:lnTo>
                <a:lnTo>
                  <a:pt x="121" y="159"/>
                </a:lnTo>
                <a:lnTo>
                  <a:pt x="156" y="160"/>
                </a:lnTo>
                <a:lnTo>
                  <a:pt x="190" y="164"/>
                </a:lnTo>
                <a:lnTo>
                  <a:pt x="191" y="164"/>
                </a:lnTo>
                <a:lnTo>
                  <a:pt x="193" y="166"/>
                </a:lnTo>
                <a:lnTo>
                  <a:pt x="193" y="168"/>
                </a:lnTo>
                <a:lnTo>
                  <a:pt x="193" y="170"/>
                </a:lnTo>
                <a:lnTo>
                  <a:pt x="194" y="172"/>
                </a:lnTo>
                <a:lnTo>
                  <a:pt x="199" y="190"/>
                </a:lnTo>
                <a:lnTo>
                  <a:pt x="201" y="210"/>
                </a:lnTo>
                <a:lnTo>
                  <a:pt x="201" y="231"/>
                </a:lnTo>
                <a:lnTo>
                  <a:pt x="199" y="249"/>
                </a:lnTo>
                <a:lnTo>
                  <a:pt x="198" y="292"/>
                </a:lnTo>
                <a:lnTo>
                  <a:pt x="193" y="335"/>
                </a:lnTo>
                <a:lnTo>
                  <a:pt x="193" y="338"/>
                </a:lnTo>
                <a:lnTo>
                  <a:pt x="191" y="339"/>
                </a:lnTo>
                <a:lnTo>
                  <a:pt x="189" y="341"/>
                </a:lnTo>
                <a:lnTo>
                  <a:pt x="186" y="341"/>
                </a:lnTo>
                <a:lnTo>
                  <a:pt x="155" y="351"/>
                </a:lnTo>
                <a:lnTo>
                  <a:pt x="122" y="355"/>
                </a:lnTo>
                <a:lnTo>
                  <a:pt x="88" y="355"/>
                </a:lnTo>
                <a:lnTo>
                  <a:pt x="55" y="350"/>
                </a:lnTo>
                <a:lnTo>
                  <a:pt x="53" y="351"/>
                </a:lnTo>
                <a:lnTo>
                  <a:pt x="51" y="350"/>
                </a:lnTo>
                <a:lnTo>
                  <a:pt x="49" y="350"/>
                </a:lnTo>
                <a:lnTo>
                  <a:pt x="17" y="342"/>
                </a:lnTo>
                <a:lnTo>
                  <a:pt x="16" y="341"/>
                </a:lnTo>
                <a:lnTo>
                  <a:pt x="13" y="342"/>
                </a:lnTo>
                <a:lnTo>
                  <a:pt x="12" y="341"/>
                </a:lnTo>
                <a:lnTo>
                  <a:pt x="9" y="339"/>
                </a:lnTo>
                <a:lnTo>
                  <a:pt x="9" y="337"/>
                </a:lnTo>
                <a:lnTo>
                  <a:pt x="5" y="280"/>
                </a:lnTo>
                <a:lnTo>
                  <a:pt x="3" y="225"/>
                </a:lnTo>
                <a:lnTo>
                  <a:pt x="3" y="211"/>
                </a:lnTo>
                <a:lnTo>
                  <a:pt x="2" y="195"/>
                </a:lnTo>
                <a:lnTo>
                  <a:pt x="2" y="180"/>
                </a:lnTo>
                <a:lnTo>
                  <a:pt x="0" y="177"/>
                </a:lnTo>
                <a:lnTo>
                  <a:pt x="0" y="176"/>
                </a:lnTo>
                <a:lnTo>
                  <a:pt x="3" y="170"/>
                </a:lnTo>
                <a:lnTo>
                  <a:pt x="4" y="164"/>
                </a:lnTo>
                <a:lnTo>
                  <a:pt x="7" y="159"/>
                </a:lnTo>
                <a:lnTo>
                  <a:pt x="9" y="155"/>
                </a:lnTo>
                <a:lnTo>
                  <a:pt x="25" y="123"/>
                </a:lnTo>
                <a:lnTo>
                  <a:pt x="42" y="93"/>
                </a:lnTo>
                <a:lnTo>
                  <a:pt x="43" y="91"/>
                </a:lnTo>
                <a:lnTo>
                  <a:pt x="46" y="88"/>
                </a:lnTo>
                <a:lnTo>
                  <a:pt x="53" y="77"/>
                </a:lnTo>
                <a:lnTo>
                  <a:pt x="67" y="57"/>
                </a:lnTo>
                <a:lnTo>
                  <a:pt x="81" y="37"/>
                </a:lnTo>
                <a:lnTo>
                  <a:pt x="98" y="17"/>
                </a:lnTo>
                <a:lnTo>
                  <a:pt x="118" y="0"/>
                </a:lnTo>
                <a:lnTo>
                  <a:pt x="121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150785" tIns="75392" rIns="150785" bIns="7539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20"/>
          <p:cNvSpPr>
            <a:spLocks noEditPoints="1"/>
          </p:cNvSpPr>
          <p:nvPr/>
        </p:nvSpPr>
        <p:spPr bwMode="auto">
          <a:xfrm>
            <a:off x="5027844" y="5117126"/>
            <a:ext cx="961250" cy="1701534"/>
          </a:xfrm>
          <a:custGeom>
            <a:avLst/>
            <a:gdLst>
              <a:gd name="T0" fmla="*/ 112 w 200"/>
              <a:gd name="T1" fmla="*/ 336 h 354"/>
              <a:gd name="T2" fmla="*/ 115 w 200"/>
              <a:gd name="T3" fmla="*/ 332 h 354"/>
              <a:gd name="T4" fmla="*/ 133 w 200"/>
              <a:gd name="T5" fmla="*/ 335 h 354"/>
              <a:gd name="T6" fmla="*/ 127 w 200"/>
              <a:gd name="T7" fmla="*/ 320 h 354"/>
              <a:gd name="T8" fmla="*/ 53 w 200"/>
              <a:gd name="T9" fmla="*/ 337 h 354"/>
              <a:gd name="T10" fmla="*/ 18 w 200"/>
              <a:gd name="T11" fmla="*/ 301 h 354"/>
              <a:gd name="T12" fmla="*/ 36 w 200"/>
              <a:gd name="T13" fmla="*/ 335 h 354"/>
              <a:gd name="T14" fmla="*/ 171 w 200"/>
              <a:gd name="T15" fmla="*/ 298 h 354"/>
              <a:gd name="T16" fmla="*/ 178 w 200"/>
              <a:gd name="T17" fmla="*/ 328 h 354"/>
              <a:gd name="T18" fmla="*/ 173 w 200"/>
              <a:gd name="T19" fmla="*/ 331 h 354"/>
              <a:gd name="T20" fmla="*/ 165 w 200"/>
              <a:gd name="T21" fmla="*/ 331 h 354"/>
              <a:gd name="T22" fmla="*/ 165 w 200"/>
              <a:gd name="T23" fmla="*/ 333 h 354"/>
              <a:gd name="T24" fmla="*/ 179 w 200"/>
              <a:gd name="T25" fmla="*/ 311 h 354"/>
              <a:gd name="T26" fmla="*/ 17 w 200"/>
              <a:gd name="T27" fmla="*/ 260 h 354"/>
              <a:gd name="T28" fmla="*/ 17 w 200"/>
              <a:gd name="T29" fmla="*/ 260 h 354"/>
              <a:gd name="T30" fmla="*/ 150 w 200"/>
              <a:gd name="T31" fmla="*/ 256 h 354"/>
              <a:gd name="T32" fmla="*/ 180 w 200"/>
              <a:gd name="T33" fmla="*/ 254 h 354"/>
              <a:gd name="T34" fmla="*/ 178 w 200"/>
              <a:gd name="T35" fmla="*/ 261 h 354"/>
              <a:gd name="T36" fmla="*/ 182 w 200"/>
              <a:gd name="T37" fmla="*/ 284 h 354"/>
              <a:gd name="T38" fmla="*/ 179 w 200"/>
              <a:gd name="T39" fmla="*/ 235 h 354"/>
              <a:gd name="T40" fmla="*/ 18 w 200"/>
              <a:gd name="T41" fmla="*/ 187 h 354"/>
              <a:gd name="T42" fmla="*/ 19 w 200"/>
              <a:gd name="T43" fmla="*/ 220 h 354"/>
              <a:gd name="T44" fmla="*/ 17 w 200"/>
              <a:gd name="T45" fmla="*/ 210 h 354"/>
              <a:gd name="T46" fmla="*/ 22 w 200"/>
              <a:gd name="T47" fmla="*/ 203 h 354"/>
              <a:gd name="T48" fmla="*/ 133 w 200"/>
              <a:gd name="T49" fmla="*/ 178 h 354"/>
              <a:gd name="T50" fmla="*/ 139 w 200"/>
              <a:gd name="T51" fmla="*/ 180 h 354"/>
              <a:gd name="T52" fmla="*/ 81 w 200"/>
              <a:gd name="T53" fmla="*/ 182 h 354"/>
              <a:gd name="T54" fmla="*/ 84 w 200"/>
              <a:gd name="T55" fmla="*/ 180 h 354"/>
              <a:gd name="T56" fmla="*/ 78 w 200"/>
              <a:gd name="T57" fmla="*/ 175 h 354"/>
              <a:gd name="T58" fmla="*/ 158 w 200"/>
              <a:gd name="T59" fmla="*/ 183 h 354"/>
              <a:gd name="T60" fmla="*/ 166 w 200"/>
              <a:gd name="T61" fmla="*/ 182 h 354"/>
              <a:gd name="T62" fmla="*/ 170 w 200"/>
              <a:gd name="T63" fmla="*/ 183 h 354"/>
              <a:gd name="T64" fmla="*/ 175 w 200"/>
              <a:gd name="T65" fmla="*/ 178 h 354"/>
              <a:gd name="T66" fmla="*/ 182 w 200"/>
              <a:gd name="T67" fmla="*/ 180 h 354"/>
              <a:gd name="T68" fmla="*/ 46 w 200"/>
              <a:gd name="T69" fmla="*/ 176 h 354"/>
              <a:gd name="T70" fmla="*/ 46 w 200"/>
              <a:gd name="T71" fmla="*/ 174 h 354"/>
              <a:gd name="T72" fmla="*/ 69 w 200"/>
              <a:gd name="T73" fmla="*/ 93 h 354"/>
              <a:gd name="T74" fmla="*/ 86 w 200"/>
              <a:gd name="T75" fmla="*/ 57 h 354"/>
              <a:gd name="T76" fmla="*/ 86 w 200"/>
              <a:gd name="T77" fmla="*/ 57 h 354"/>
              <a:gd name="T78" fmla="*/ 123 w 200"/>
              <a:gd name="T79" fmla="*/ 1 h 354"/>
              <a:gd name="T80" fmla="*/ 125 w 200"/>
              <a:gd name="T81" fmla="*/ 6 h 354"/>
              <a:gd name="T82" fmla="*/ 87 w 200"/>
              <a:gd name="T83" fmla="*/ 127 h 354"/>
              <a:gd name="T84" fmla="*/ 87 w 200"/>
              <a:gd name="T85" fmla="*/ 133 h 354"/>
              <a:gd name="T86" fmla="*/ 85 w 200"/>
              <a:gd name="T87" fmla="*/ 159 h 354"/>
              <a:gd name="T88" fmla="*/ 188 w 200"/>
              <a:gd name="T89" fmla="*/ 163 h 354"/>
              <a:gd name="T90" fmla="*/ 192 w 200"/>
              <a:gd name="T91" fmla="*/ 169 h 354"/>
              <a:gd name="T92" fmla="*/ 197 w 200"/>
              <a:gd name="T93" fmla="*/ 191 h 354"/>
              <a:gd name="T94" fmla="*/ 199 w 200"/>
              <a:gd name="T95" fmla="*/ 250 h 354"/>
              <a:gd name="T96" fmla="*/ 191 w 200"/>
              <a:gd name="T97" fmla="*/ 337 h 354"/>
              <a:gd name="T98" fmla="*/ 186 w 200"/>
              <a:gd name="T99" fmla="*/ 341 h 354"/>
              <a:gd name="T100" fmla="*/ 87 w 200"/>
              <a:gd name="T101" fmla="*/ 354 h 354"/>
              <a:gd name="T102" fmla="*/ 51 w 200"/>
              <a:gd name="T103" fmla="*/ 351 h 354"/>
              <a:gd name="T104" fmla="*/ 15 w 200"/>
              <a:gd name="T105" fmla="*/ 341 h 354"/>
              <a:gd name="T106" fmla="*/ 9 w 200"/>
              <a:gd name="T107" fmla="*/ 339 h 354"/>
              <a:gd name="T108" fmla="*/ 2 w 200"/>
              <a:gd name="T109" fmla="*/ 225 h 354"/>
              <a:gd name="T110" fmla="*/ 1 w 200"/>
              <a:gd name="T111" fmla="*/ 179 h 354"/>
              <a:gd name="T112" fmla="*/ 1 w 200"/>
              <a:gd name="T113" fmla="*/ 171 h 354"/>
              <a:gd name="T114" fmla="*/ 9 w 200"/>
              <a:gd name="T115" fmla="*/ 154 h 354"/>
              <a:gd name="T116" fmla="*/ 43 w 200"/>
              <a:gd name="T117" fmla="*/ 90 h 354"/>
              <a:gd name="T118" fmla="*/ 65 w 200"/>
              <a:gd name="T119" fmla="*/ 57 h 354"/>
              <a:gd name="T120" fmla="*/ 118 w 200"/>
              <a:gd name="T121" fmla="*/ 1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" h="354">
                <a:moveTo>
                  <a:pt x="115" y="332"/>
                </a:moveTo>
                <a:lnTo>
                  <a:pt x="115" y="335"/>
                </a:lnTo>
                <a:lnTo>
                  <a:pt x="112" y="336"/>
                </a:lnTo>
                <a:lnTo>
                  <a:pt x="114" y="339"/>
                </a:lnTo>
                <a:lnTo>
                  <a:pt x="119" y="339"/>
                </a:lnTo>
                <a:lnTo>
                  <a:pt x="115" y="332"/>
                </a:lnTo>
                <a:close/>
                <a:moveTo>
                  <a:pt x="127" y="320"/>
                </a:moveTo>
                <a:lnTo>
                  <a:pt x="132" y="332"/>
                </a:lnTo>
                <a:lnTo>
                  <a:pt x="133" y="335"/>
                </a:lnTo>
                <a:lnTo>
                  <a:pt x="133" y="337"/>
                </a:lnTo>
                <a:lnTo>
                  <a:pt x="140" y="336"/>
                </a:lnTo>
                <a:lnTo>
                  <a:pt x="127" y="320"/>
                </a:lnTo>
                <a:close/>
                <a:moveTo>
                  <a:pt x="44" y="319"/>
                </a:moveTo>
                <a:lnTo>
                  <a:pt x="47" y="327"/>
                </a:lnTo>
                <a:lnTo>
                  <a:pt x="53" y="337"/>
                </a:lnTo>
                <a:lnTo>
                  <a:pt x="59" y="337"/>
                </a:lnTo>
                <a:lnTo>
                  <a:pt x="44" y="319"/>
                </a:lnTo>
                <a:close/>
                <a:moveTo>
                  <a:pt x="18" y="301"/>
                </a:moveTo>
                <a:lnTo>
                  <a:pt x="18" y="331"/>
                </a:lnTo>
                <a:lnTo>
                  <a:pt x="19" y="331"/>
                </a:lnTo>
                <a:lnTo>
                  <a:pt x="36" y="335"/>
                </a:lnTo>
                <a:lnTo>
                  <a:pt x="34" y="330"/>
                </a:lnTo>
                <a:lnTo>
                  <a:pt x="18" y="301"/>
                </a:lnTo>
                <a:close/>
                <a:moveTo>
                  <a:pt x="171" y="298"/>
                </a:moveTo>
                <a:lnTo>
                  <a:pt x="179" y="324"/>
                </a:lnTo>
                <a:lnTo>
                  <a:pt x="179" y="327"/>
                </a:lnTo>
                <a:lnTo>
                  <a:pt x="178" y="328"/>
                </a:lnTo>
                <a:lnTo>
                  <a:pt x="177" y="330"/>
                </a:lnTo>
                <a:lnTo>
                  <a:pt x="174" y="330"/>
                </a:lnTo>
                <a:lnTo>
                  <a:pt x="173" y="331"/>
                </a:lnTo>
                <a:lnTo>
                  <a:pt x="170" y="332"/>
                </a:lnTo>
                <a:lnTo>
                  <a:pt x="167" y="332"/>
                </a:lnTo>
                <a:lnTo>
                  <a:pt x="165" y="331"/>
                </a:lnTo>
                <a:lnTo>
                  <a:pt x="162" y="330"/>
                </a:lnTo>
                <a:lnTo>
                  <a:pt x="162" y="328"/>
                </a:lnTo>
                <a:lnTo>
                  <a:pt x="165" y="333"/>
                </a:lnTo>
                <a:lnTo>
                  <a:pt x="180" y="332"/>
                </a:lnTo>
                <a:lnTo>
                  <a:pt x="180" y="313"/>
                </a:lnTo>
                <a:lnTo>
                  <a:pt x="179" y="311"/>
                </a:lnTo>
                <a:lnTo>
                  <a:pt x="178" y="309"/>
                </a:lnTo>
                <a:lnTo>
                  <a:pt x="171" y="298"/>
                </a:lnTo>
                <a:close/>
                <a:moveTo>
                  <a:pt x="17" y="260"/>
                </a:moveTo>
                <a:lnTo>
                  <a:pt x="17" y="264"/>
                </a:lnTo>
                <a:lnTo>
                  <a:pt x="19" y="265"/>
                </a:lnTo>
                <a:lnTo>
                  <a:pt x="17" y="260"/>
                </a:lnTo>
                <a:close/>
                <a:moveTo>
                  <a:pt x="148" y="252"/>
                </a:moveTo>
                <a:lnTo>
                  <a:pt x="149" y="256"/>
                </a:lnTo>
                <a:lnTo>
                  <a:pt x="150" y="256"/>
                </a:lnTo>
                <a:lnTo>
                  <a:pt x="148" y="252"/>
                </a:lnTo>
                <a:close/>
                <a:moveTo>
                  <a:pt x="169" y="221"/>
                </a:moveTo>
                <a:lnTo>
                  <a:pt x="180" y="254"/>
                </a:lnTo>
                <a:lnTo>
                  <a:pt x="180" y="256"/>
                </a:lnTo>
                <a:lnTo>
                  <a:pt x="179" y="259"/>
                </a:lnTo>
                <a:lnTo>
                  <a:pt x="178" y="261"/>
                </a:lnTo>
                <a:lnTo>
                  <a:pt x="175" y="261"/>
                </a:lnTo>
                <a:lnTo>
                  <a:pt x="173" y="261"/>
                </a:lnTo>
                <a:lnTo>
                  <a:pt x="182" y="284"/>
                </a:lnTo>
                <a:lnTo>
                  <a:pt x="182" y="250"/>
                </a:lnTo>
                <a:lnTo>
                  <a:pt x="182" y="237"/>
                </a:lnTo>
                <a:lnTo>
                  <a:pt x="179" y="235"/>
                </a:lnTo>
                <a:lnTo>
                  <a:pt x="178" y="234"/>
                </a:lnTo>
                <a:lnTo>
                  <a:pt x="169" y="221"/>
                </a:lnTo>
                <a:close/>
                <a:moveTo>
                  <a:pt x="18" y="187"/>
                </a:moveTo>
                <a:lnTo>
                  <a:pt x="17" y="218"/>
                </a:lnTo>
                <a:lnTo>
                  <a:pt x="18" y="218"/>
                </a:lnTo>
                <a:lnTo>
                  <a:pt x="19" y="220"/>
                </a:lnTo>
                <a:lnTo>
                  <a:pt x="26" y="231"/>
                </a:lnTo>
                <a:lnTo>
                  <a:pt x="18" y="214"/>
                </a:lnTo>
                <a:lnTo>
                  <a:pt x="17" y="210"/>
                </a:lnTo>
                <a:lnTo>
                  <a:pt x="18" y="208"/>
                </a:lnTo>
                <a:lnTo>
                  <a:pt x="19" y="204"/>
                </a:lnTo>
                <a:lnTo>
                  <a:pt x="22" y="203"/>
                </a:lnTo>
                <a:lnTo>
                  <a:pt x="18" y="187"/>
                </a:lnTo>
                <a:close/>
                <a:moveTo>
                  <a:pt x="140" y="178"/>
                </a:moveTo>
                <a:lnTo>
                  <a:pt x="133" y="178"/>
                </a:lnTo>
                <a:lnTo>
                  <a:pt x="142" y="193"/>
                </a:lnTo>
                <a:lnTo>
                  <a:pt x="139" y="184"/>
                </a:lnTo>
                <a:lnTo>
                  <a:pt x="139" y="180"/>
                </a:lnTo>
                <a:lnTo>
                  <a:pt x="140" y="178"/>
                </a:lnTo>
                <a:close/>
                <a:moveTo>
                  <a:pt x="78" y="175"/>
                </a:moveTo>
                <a:lnTo>
                  <a:pt x="81" y="182"/>
                </a:lnTo>
                <a:lnTo>
                  <a:pt x="82" y="182"/>
                </a:lnTo>
                <a:lnTo>
                  <a:pt x="85" y="183"/>
                </a:lnTo>
                <a:lnTo>
                  <a:pt x="84" y="180"/>
                </a:lnTo>
                <a:lnTo>
                  <a:pt x="82" y="178"/>
                </a:lnTo>
                <a:lnTo>
                  <a:pt x="82" y="176"/>
                </a:lnTo>
                <a:lnTo>
                  <a:pt x="78" y="175"/>
                </a:lnTo>
                <a:close/>
                <a:moveTo>
                  <a:pt x="183" y="175"/>
                </a:moveTo>
                <a:lnTo>
                  <a:pt x="153" y="176"/>
                </a:lnTo>
                <a:lnTo>
                  <a:pt x="158" y="183"/>
                </a:lnTo>
                <a:lnTo>
                  <a:pt x="159" y="182"/>
                </a:lnTo>
                <a:lnTo>
                  <a:pt x="163" y="182"/>
                </a:lnTo>
                <a:lnTo>
                  <a:pt x="166" y="182"/>
                </a:lnTo>
                <a:lnTo>
                  <a:pt x="169" y="183"/>
                </a:lnTo>
                <a:lnTo>
                  <a:pt x="170" y="186"/>
                </a:lnTo>
                <a:lnTo>
                  <a:pt x="170" y="183"/>
                </a:lnTo>
                <a:lnTo>
                  <a:pt x="171" y="180"/>
                </a:lnTo>
                <a:lnTo>
                  <a:pt x="173" y="179"/>
                </a:lnTo>
                <a:lnTo>
                  <a:pt x="175" y="178"/>
                </a:lnTo>
                <a:lnTo>
                  <a:pt x="178" y="178"/>
                </a:lnTo>
                <a:lnTo>
                  <a:pt x="179" y="178"/>
                </a:lnTo>
                <a:lnTo>
                  <a:pt x="182" y="180"/>
                </a:lnTo>
                <a:lnTo>
                  <a:pt x="183" y="175"/>
                </a:lnTo>
                <a:close/>
                <a:moveTo>
                  <a:pt x="46" y="174"/>
                </a:moveTo>
                <a:lnTo>
                  <a:pt x="46" y="176"/>
                </a:lnTo>
                <a:lnTo>
                  <a:pt x="47" y="175"/>
                </a:lnTo>
                <a:lnTo>
                  <a:pt x="46" y="174"/>
                </a:lnTo>
                <a:lnTo>
                  <a:pt x="46" y="174"/>
                </a:lnTo>
                <a:close/>
                <a:moveTo>
                  <a:pt x="74" y="70"/>
                </a:moveTo>
                <a:lnTo>
                  <a:pt x="65" y="83"/>
                </a:lnTo>
                <a:lnTo>
                  <a:pt x="69" y="93"/>
                </a:lnTo>
                <a:lnTo>
                  <a:pt x="70" y="81"/>
                </a:lnTo>
                <a:lnTo>
                  <a:pt x="74" y="70"/>
                </a:lnTo>
                <a:close/>
                <a:moveTo>
                  <a:pt x="86" y="57"/>
                </a:moveTo>
                <a:lnTo>
                  <a:pt x="76" y="69"/>
                </a:lnTo>
                <a:lnTo>
                  <a:pt x="85" y="61"/>
                </a:lnTo>
                <a:lnTo>
                  <a:pt x="86" y="57"/>
                </a:lnTo>
                <a:close/>
                <a:moveTo>
                  <a:pt x="119" y="0"/>
                </a:moveTo>
                <a:lnTo>
                  <a:pt x="122" y="0"/>
                </a:lnTo>
                <a:lnTo>
                  <a:pt x="123" y="1"/>
                </a:lnTo>
                <a:lnTo>
                  <a:pt x="125" y="2"/>
                </a:lnTo>
                <a:lnTo>
                  <a:pt x="125" y="5"/>
                </a:lnTo>
                <a:lnTo>
                  <a:pt x="125" y="6"/>
                </a:lnTo>
                <a:lnTo>
                  <a:pt x="111" y="45"/>
                </a:lnTo>
                <a:lnTo>
                  <a:pt x="98" y="85"/>
                </a:lnTo>
                <a:lnTo>
                  <a:pt x="87" y="127"/>
                </a:lnTo>
                <a:lnTo>
                  <a:pt x="87" y="128"/>
                </a:lnTo>
                <a:lnTo>
                  <a:pt x="89" y="131"/>
                </a:lnTo>
                <a:lnTo>
                  <a:pt x="87" y="133"/>
                </a:lnTo>
                <a:lnTo>
                  <a:pt x="84" y="155"/>
                </a:lnTo>
                <a:lnTo>
                  <a:pt x="85" y="159"/>
                </a:lnTo>
                <a:lnTo>
                  <a:pt x="85" y="159"/>
                </a:lnTo>
                <a:lnTo>
                  <a:pt x="120" y="159"/>
                </a:lnTo>
                <a:lnTo>
                  <a:pt x="154" y="159"/>
                </a:lnTo>
                <a:lnTo>
                  <a:pt x="188" y="163"/>
                </a:lnTo>
                <a:lnTo>
                  <a:pt x="191" y="165"/>
                </a:lnTo>
                <a:lnTo>
                  <a:pt x="192" y="166"/>
                </a:lnTo>
                <a:lnTo>
                  <a:pt x="192" y="169"/>
                </a:lnTo>
                <a:lnTo>
                  <a:pt x="192" y="170"/>
                </a:lnTo>
                <a:lnTo>
                  <a:pt x="194" y="172"/>
                </a:lnTo>
                <a:lnTo>
                  <a:pt x="197" y="191"/>
                </a:lnTo>
                <a:lnTo>
                  <a:pt x="200" y="210"/>
                </a:lnTo>
                <a:lnTo>
                  <a:pt x="200" y="230"/>
                </a:lnTo>
                <a:lnTo>
                  <a:pt x="199" y="250"/>
                </a:lnTo>
                <a:lnTo>
                  <a:pt x="196" y="293"/>
                </a:lnTo>
                <a:lnTo>
                  <a:pt x="192" y="335"/>
                </a:lnTo>
                <a:lnTo>
                  <a:pt x="191" y="337"/>
                </a:lnTo>
                <a:lnTo>
                  <a:pt x="190" y="340"/>
                </a:lnTo>
                <a:lnTo>
                  <a:pt x="188" y="340"/>
                </a:lnTo>
                <a:lnTo>
                  <a:pt x="186" y="341"/>
                </a:lnTo>
                <a:lnTo>
                  <a:pt x="154" y="351"/>
                </a:lnTo>
                <a:lnTo>
                  <a:pt x="122" y="354"/>
                </a:lnTo>
                <a:lnTo>
                  <a:pt x="87" y="354"/>
                </a:lnTo>
                <a:lnTo>
                  <a:pt x="55" y="351"/>
                </a:lnTo>
                <a:lnTo>
                  <a:pt x="52" y="351"/>
                </a:lnTo>
                <a:lnTo>
                  <a:pt x="51" y="351"/>
                </a:lnTo>
                <a:lnTo>
                  <a:pt x="48" y="349"/>
                </a:lnTo>
                <a:lnTo>
                  <a:pt x="17" y="341"/>
                </a:lnTo>
                <a:lnTo>
                  <a:pt x="15" y="341"/>
                </a:lnTo>
                <a:lnTo>
                  <a:pt x="13" y="341"/>
                </a:lnTo>
                <a:lnTo>
                  <a:pt x="10" y="341"/>
                </a:lnTo>
                <a:lnTo>
                  <a:pt x="9" y="339"/>
                </a:lnTo>
                <a:lnTo>
                  <a:pt x="8" y="336"/>
                </a:lnTo>
                <a:lnTo>
                  <a:pt x="5" y="281"/>
                </a:lnTo>
                <a:lnTo>
                  <a:pt x="2" y="225"/>
                </a:lnTo>
                <a:lnTo>
                  <a:pt x="1" y="212"/>
                </a:lnTo>
                <a:lnTo>
                  <a:pt x="1" y="196"/>
                </a:lnTo>
                <a:lnTo>
                  <a:pt x="1" y="179"/>
                </a:lnTo>
                <a:lnTo>
                  <a:pt x="0" y="178"/>
                </a:lnTo>
                <a:lnTo>
                  <a:pt x="0" y="175"/>
                </a:lnTo>
                <a:lnTo>
                  <a:pt x="1" y="171"/>
                </a:lnTo>
                <a:lnTo>
                  <a:pt x="4" y="165"/>
                </a:lnTo>
                <a:lnTo>
                  <a:pt x="5" y="159"/>
                </a:lnTo>
                <a:lnTo>
                  <a:pt x="9" y="154"/>
                </a:lnTo>
                <a:lnTo>
                  <a:pt x="23" y="123"/>
                </a:lnTo>
                <a:lnTo>
                  <a:pt x="42" y="94"/>
                </a:lnTo>
                <a:lnTo>
                  <a:pt x="43" y="90"/>
                </a:lnTo>
                <a:lnTo>
                  <a:pt x="44" y="87"/>
                </a:lnTo>
                <a:lnTo>
                  <a:pt x="51" y="78"/>
                </a:lnTo>
                <a:lnTo>
                  <a:pt x="65" y="57"/>
                </a:lnTo>
                <a:lnTo>
                  <a:pt x="81" y="36"/>
                </a:lnTo>
                <a:lnTo>
                  <a:pt x="98" y="17"/>
                </a:lnTo>
                <a:lnTo>
                  <a:pt x="118" y="1"/>
                </a:lnTo>
                <a:lnTo>
                  <a:pt x="119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150785" tIns="75392" rIns="150785" bIns="7539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21"/>
          <p:cNvSpPr>
            <a:spLocks noEditPoints="1"/>
          </p:cNvSpPr>
          <p:nvPr/>
        </p:nvSpPr>
        <p:spPr bwMode="auto">
          <a:xfrm>
            <a:off x="16000644" y="5198840"/>
            <a:ext cx="961250" cy="1701534"/>
          </a:xfrm>
          <a:custGeom>
            <a:avLst/>
            <a:gdLst>
              <a:gd name="T0" fmla="*/ 114 w 200"/>
              <a:gd name="T1" fmla="*/ 297 h 354"/>
              <a:gd name="T2" fmla="*/ 129 w 200"/>
              <a:gd name="T3" fmla="*/ 273 h 354"/>
              <a:gd name="T4" fmla="*/ 131 w 200"/>
              <a:gd name="T5" fmla="*/ 262 h 354"/>
              <a:gd name="T6" fmla="*/ 154 w 200"/>
              <a:gd name="T7" fmla="*/ 180 h 354"/>
              <a:gd name="T8" fmla="*/ 115 w 200"/>
              <a:gd name="T9" fmla="*/ 171 h 354"/>
              <a:gd name="T10" fmla="*/ 116 w 200"/>
              <a:gd name="T11" fmla="*/ 179 h 354"/>
              <a:gd name="T12" fmla="*/ 118 w 200"/>
              <a:gd name="T13" fmla="*/ 172 h 354"/>
              <a:gd name="T14" fmla="*/ 30 w 200"/>
              <a:gd name="T15" fmla="*/ 171 h 354"/>
              <a:gd name="T16" fmla="*/ 25 w 200"/>
              <a:gd name="T17" fmla="*/ 176 h 354"/>
              <a:gd name="T18" fmla="*/ 18 w 200"/>
              <a:gd name="T19" fmla="*/ 174 h 354"/>
              <a:gd name="T20" fmla="*/ 42 w 200"/>
              <a:gd name="T21" fmla="*/ 171 h 354"/>
              <a:gd name="T22" fmla="*/ 34 w 200"/>
              <a:gd name="T23" fmla="*/ 172 h 354"/>
              <a:gd name="T24" fmla="*/ 57 w 200"/>
              <a:gd name="T25" fmla="*/ 161 h 354"/>
              <a:gd name="T26" fmla="*/ 60 w 200"/>
              <a:gd name="T27" fmla="*/ 176 h 354"/>
              <a:gd name="T28" fmla="*/ 173 w 200"/>
              <a:gd name="T29" fmla="*/ 123 h 354"/>
              <a:gd name="T30" fmla="*/ 182 w 200"/>
              <a:gd name="T31" fmla="*/ 148 h 354"/>
              <a:gd name="T32" fmla="*/ 182 w 200"/>
              <a:gd name="T33" fmla="*/ 169 h 354"/>
              <a:gd name="T34" fmla="*/ 181 w 200"/>
              <a:gd name="T35" fmla="*/ 135 h 354"/>
              <a:gd name="T36" fmla="*/ 52 w 200"/>
              <a:gd name="T37" fmla="*/ 102 h 354"/>
              <a:gd name="T38" fmla="*/ 181 w 200"/>
              <a:gd name="T39" fmla="*/ 89 h 354"/>
              <a:gd name="T40" fmla="*/ 181 w 200"/>
              <a:gd name="T41" fmla="*/ 89 h 354"/>
              <a:gd name="T42" fmla="*/ 18 w 200"/>
              <a:gd name="T43" fmla="*/ 118 h 354"/>
              <a:gd name="T44" fmla="*/ 31 w 200"/>
              <a:gd name="T45" fmla="*/ 133 h 354"/>
              <a:gd name="T46" fmla="*/ 19 w 200"/>
              <a:gd name="T47" fmla="*/ 95 h 354"/>
              <a:gd name="T48" fmla="*/ 27 w 200"/>
              <a:gd name="T49" fmla="*/ 93 h 354"/>
              <a:gd name="T50" fmla="*/ 19 w 200"/>
              <a:gd name="T51" fmla="*/ 22 h 354"/>
              <a:gd name="T52" fmla="*/ 22 w 200"/>
              <a:gd name="T53" fmla="*/ 46 h 354"/>
              <a:gd name="T54" fmla="*/ 21 w 200"/>
              <a:gd name="T55" fmla="*/ 27 h 354"/>
              <a:gd name="T56" fmla="*/ 26 w 200"/>
              <a:gd name="T57" fmla="*/ 26 h 354"/>
              <a:gd name="T58" fmla="*/ 33 w 200"/>
              <a:gd name="T59" fmla="*/ 22 h 354"/>
              <a:gd name="T60" fmla="*/ 38 w 200"/>
              <a:gd name="T61" fmla="*/ 26 h 354"/>
              <a:gd name="T62" fmla="*/ 166 w 200"/>
              <a:gd name="T63" fmla="*/ 26 h 354"/>
              <a:gd name="T64" fmla="*/ 181 w 200"/>
              <a:gd name="T65" fmla="*/ 23 h 354"/>
              <a:gd name="T66" fmla="*/ 60 w 200"/>
              <a:gd name="T67" fmla="*/ 18 h 354"/>
              <a:gd name="T68" fmla="*/ 67 w 200"/>
              <a:gd name="T69" fmla="*/ 19 h 354"/>
              <a:gd name="T70" fmla="*/ 156 w 200"/>
              <a:gd name="T71" fmla="*/ 35 h 354"/>
              <a:gd name="T72" fmla="*/ 141 w 200"/>
              <a:gd name="T73" fmla="*/ 17 h 354"/>
              <a:gd name="T74" fmla="*/ 84 w 200"/>
              <a:gd name="T75" fmla="*/ 23 h 354"/>
              <a:gd name="T76" fmla="*/ 86 w 200"/>
              <a:gd name="T77" fmla="*/ 15 h 354"/>
              <a:gd name="T78" fmla="*/ 145 w 200"/>
              <a:gd name="T79" fmla="*/ 4 h 354"/>
              <a:gd name="T80" fmla="*/ 152 w 200"/>
              <a:gd name="T81" fmla="*/ 5 h 354"/>
              <a:gd name="T82" fmla="*/ 187 w 200"/>
              <a:gd name="T83" fmla="*/ 13 h 354"/>
              <a:gd name="T84" fmla="*/ 191 w 200"/>
              <a:gd name="T85" fmla="*/ 18 h 354"/>
              <a:gd name="T86" fmla="*/ 198 w 200"/>
              <a:gd name="T87" fmla="*/ 142 h 354"/>
              <a:gd name="T88" fmla="*/ 200 w 200"/>
              <a:gd name="T89" fmla="*/ 176 h 354"/>
              <a:gd name="T90" fmla="*/ 196 w 200"/>
              <a:gd name="T91" fmla="*/ 190 h 354"/>
              <a:gd name="T92" fmla="*/ 177 w 200"/>
              <a:gd name="T93" fmla="*/ 231 h 354"/>
              <a:gd name="T94" fmla="*/ 156 w 200"/>
              <a:gd name="T95" fmla="*/ 267 h 354"/>
              <a:gd name="T96" fmla="*/ 119 w 200"/>
              <a:gd name="T97" fmla="*/ 318 h 354"/>
              <a:gd name="T98" fmla="*/ 81 w 200"/>
              <a:gd name="T99" fmla="*/ 354 h 354"/>
              <a:gd name="T100" fmla="*/ 74 w 200"/>
              <a:gd name="T101" fmla="*/ 352 h 354"/>
              <a:gd name="T102" fmla="*/ 89 w 200"/>
              <a:gd name="T103" fmla="*/ 309 h 354"/>
              <a:gd name="T104" fmla="*/ 111 w 200"/>
              <a:gd name="T105" fmla="*/ 226 h 354"/>
              <a:gd name="T106" fmla="*/ 116 w 200"/>
              <a:gd name="T107" fmla="*/ 200 h 354"/>
              <a:gd name="T108" fmla="*/ 80 w 200"/>
              <a:gd name="T109" fmla="*/ 196 h 354"/>
              <a:gd name="T110" fmla="*/ 9 w 200"/>
              <a:gd name="T111" fmla="*/ 190 h 354"/>
              <a:gd name="T112" fmla="*/ 8 w 200"/>
              <a:gd name="T113" fmla="*/ 184 h 354"/>
              <a:gd name="T114" fmla="*/ 0 w 200"/>
              <a:gd name="T115" fmla="*/ 144 h 354"/>
              <a:gd name="T116" fmla="*/ 4 w 200"/>
              <a:gd name="T117" fmla="*/ 61 h 354"/>
              <a:gd name="T118" fmla="*/ 10 w 200"/>
              <a:gd name="T119" fmla="*/ 15 h 354"/>
              <a:gd name="T120" fmla="*/ 46 w 200"/>
              <a:gd name="T121" fmla="*/ 4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" h="354">
                <a:moveTo>
                  <a:pt x="123" y="285"/>
                </a:moveTo>
                <a:lnTo>
                  <a:pt x="115" y="293"/>
                </a:lnTo>
                <a:lnTo>
                  <a:pt x="114" y="297"/>
                </a:lnTo>
                <a:lnTo>
                  <a:pt x="123" y="285"/>
                </a:lnTo>
                <a:close/>
                <a:moveTo>
                  <a:pt x="131" y="262"/>
                </a:moveTo>
                <a:lnTo>
                  <a:pt x="129" y="273"/>
                </a:lnTo>
                <a:lnTo>
                  <a:pt x="126" y="284"/>
                </a:lnTo>
                <a:lnTo>
                  <a:pt x="135" y="271"/>
                </a:lnTo>
                <a:lnTo>
                  <a:pt x="131" y="262"/>
                </a:lnTo>
                <a:close/>
                <a:moveTo>
                  <a:pt x="153" y="178"/>
                </a:moveTo>
                <a:lnTo>
                  <a:pt x="153" y="179"/>
                </a:lnTo>
                <a:lnTo>
                  <a:pt x="154" y="180"/>
                </a:lnTo>
                <a:lnTo>
                  <a:pt x="154" y="180"/>
                </a:lnTo>
                <a:lnTo>
                  <a:pt x="153" y="178"/>
                </a:lnTo>
                <a:close/>
                <a:moveTo>
                  <a:pt x="115" y="171"/>
                </a:moveTo>
                <a:lnTo>
                  <a:pt x="116" y="174"/>
                </a:lnTo>
                <a:lnTo>
                  <a:pt x="118" y="176"/>
                </a:lnTo>
                <a:lnTo>
                  <a:pt x="116" y="179"/>
                </a:lnTo>
                <a:lnTo>
                  <a:pt x="122" y="179"/>
                </a:lnTo>
                <a:lnTo>
                  <a:pt x="119" y="172"/>
                </a:lnTo>
                <a:lnTo>
                  <a:pt x="118" y="172"/>
                </a:lnTo>
                <a:lnTo>
                  <a:pt x="115" y="171"/>
                </a:lnTo>
                <a:close/>
                <a:moveTo>
                  <a:pt x="30" y="169"/>
                </a:moveTo>
                <a:lnTo>
                  <a:pt x="30" y="171"/>
                </a:lnTo>
                <a:lnTo>
                  <a:pt x="29" y="174"/>
                </a:lnTo>
                <a:lnTo>
                  <a:pt x="27" y="175"/>
                </a:lnTo>
                <a:lnTo>
                  <a:pt x="25" y="176"/>
                </a:lnTo>
                <a:lnTo>
                  <a:pt x="22" y="176"/>
                </a:lnTo>
                <a:lnTo>
                  <a:pt x="19" y="176"/>
                </a:lnTo>
                <a:lnTo>
                  <a:pt x="18" y="174"/>
                </a:lnTo>
                <a:lnTo>
                  <a:pt x="17" y="180"/>
                </a:lnTo>
                <a:lnTo>
                  <a:pt x="47" y="178"/>
                </a:lnTo>
                <a:lnTo>
                  <a:pt x="42" y="171"/>
                </a:lnTo>
                <a:lnTo>
                  <a:pt x="39" y="172"/>
                </a:lnTo>
                <a:lnTo>
                  <a:pt x="37" y="174"/>
                </a:lnTo>
                <a:lnTo>
                  <a:pt x="34" y="172"/>
                </a:lnTo>
                <a:lnTo>
                  <a:pt x="31" y="171"/>
                </a:lnTo>
                <a:lnTo>
                  <a:pt x="30" y="169"/>
                </a:lnTo>
                <a:close/>
                <a:moveTo>
                  <a:pt x="57" y="161"/>
                </a:moveTo>
                <a:lnTo>
                  <a:pt x="61" y="171"/>
                </a:lnTo>
                <a:lnTo>
                  <a:pt x="61" y="174"/>
                </a:lnTo>
                <a:lnTo>
                  <a:pt x="60" y="176"/>
                </a:lnTo>
                <a:lnTo>
                  <a:pt x="67" y="176"/>
                </a:lnTo>
                <a:lnTo>
                  <a:pt x="57" y="161"/>
                </a:lnTo>
                <a:close/>
                <a:moveTo>
                  <a:pt x="173" y="123"/>
                </a:moveTo>
                <a:lnTo>
                  <a:pt x="182" y="141"/>
                </a:lnTo>
                <a:lnTo>
                  <a:pt x="183" y="144"/>
                </a:lnTo>
                <a:lnTo>
                  <a:pt x="182" y="148"/>
                </a:lnTo>
                <a:lnTo>
                  <a:pt x="181" y="150"/>
                </a:lnTo>
                <a:lnTo>
                  <a:pt x="178" y="152"/>
                </a:lnTo>
                <a:lnTo>
                  <a:pt x="182" y="169"/>
                </a:lnTo>
                <a:lnTo>
                  <a:pt x="183" y="137"/>
                </a:lnTo>
                <a:lnTo>
                  <a:pt x="182" y="136"/>
                </a:lnTo>
                <a:lnTo>
                  <a:pt x="181" y="135"/>
                </a:lnTo>
                <a:lnTo>
                  <a:pt x="173" y="123"/>
                </a:lnTo>
                <a:close/>
                <a:moveTo>
                  <a:pt x="50" y="98"/>
                </a:moveTo>
                <a:lnTo>
                  <a:pt x="52" y="102"/>
                </a:lnTo>
                <a:lnTo>
                  <a:pt x="51" y="98"/>
                </a:lnTo>
                <a:lnTo>
                  <a:pt x="50" y="98"/>
                </a:lnTo>
                <a:close/>
                <a:moveTo>
                  <a:pt x="181" y="89"/>
                </a:moveTo>
                <a:lnTo>
                  <a:pt x="183" y="94"/>
                </a:lnTo>
                <a:lnTo>
                  <a:pt x="183" y="90"/>
                </a:lnTo>
                <a:lnTo>
                  <a:pt x="181" y="89"/>
                </a:lnTo>
                <a:close/>
                <a:moveTo>
                  <a:pt x="18" y="70"/>
                </a:moveTo>
                <a:lnTo>
                  <a:pt x="18" y="104"/>
                </a:lnTo>
                <a:lnTo>
                  <a:pt x="18" y="118"/>
                </a:lnTo>
                <a:lnTo>
                  <a:pt x="21" y="119"/>
                </a:lnTo>
                <a:lnTo>
                  <a:pt x="22" y="121"/>
                </a:lnTo>
                <a:lnTo>
                  <a:pt x="31" y="133"/>
                </a:lnTo>
                <a:lnTo>
                  <a:pt x="19" y="100"/>
                </a:lnTo>
                <a:lnTo>
                  <a:pt x="19" y="98"/>
                </a:lnTo>
                <a:lnTo>
                  <a:pt x="19" y="95"/>
                </a:lnTo>
                <a:lnTo>
                  <a:pt x="22" y="94"/>
                </a:lnTo>
                <a:lnTo>
                  <a:pt x="25" y="93"/>
                </a:lnTo>
                <a:lnTo>
                  <a:pt x="27" y="93"/>
                </a:lnTo>
                <a:lnTo>
                  <a:pt x="18" y="70"/>
                </a:lnTo>
                <a:close/>
                <a:moveTo>
                  <a:pt x="35" y="21"/>
                </a:moveTo>
                <a:lnTo>
                  <a:pt x="19" y="22"/>
                </a:lnTo>
                <a:lnTo>
                  <a:pt x="18" y="42"/>
                </a:lnTo>
                <a:lnTo>
                  <a:pt x="21" y="43"/>
                </a:lnTo>
                <a:lnTo>
                  <a:pt x="22" y="46"/>
                </a:lnTo>
                <a:lnTo>
                  <a:pt x="27" y="56"/>
                </a:lnTo>
                <a:lnTo>
                  <a:pt x="21" y="30"/>
                </a:lnTo>
                <a:lnTo>
                  <a:pt x="21" y="27"/>
                </a:lnTo>
                <a:lnTo>
                  <a:pt x="22" y="26"/>
                </a:lnTo>
                <a:lnTo>
                  <a:pt x="23" y="26"/>
                </a:lnTo>
                <a:lnTo>
                  <a:pt x="26" y="26"/>
                </a:lnTo>
                <a:lnTo>
                  <a:pt x="27" y="23"/>
                </a:lnTo>
                <a:lnTo>
                  <a:pt x="30" y="22"/>
                </a:lnTo>
                <a:lnTo>
                  <a:pt x="33" y="22"/>
                </a:lnTo>
                <a:lnTo>
                  <a:pt x="35" y="23"/>
                </a:lnTo>
                <a:lnTo>
                  <a:pt x="38" y="25"/>
                </a:lnTo>
                <a:lnTo>
                  <a:pt x="38" y="26"/>
                </a:lnTo>
                <a:lnTo>
                  <a:pt x="35" y="21"/>
                </a:lnTo>
                <a:close/>
                <a:moveTo>
                  <a:pt x="163" y="19"/>
                </a:moveTo>
                <a:lnTo>
                  <a:pt x="166" y="26"/>
                </a:lnTo>
                <a:lnTo>
                  <a:pt x="182" y="53"/>
                </a:lnTo>
                <a:lnTo>
                  <a:pt x="182" y="23"/>
                </a:lnTo>
                <a:lnTo>
                  <a:pt x="181" y="23"/>
                </a:lnTo>
                <a:lnTo>
                  <a:pt x="163" y="19"/>
                </a:lnTo>
                <a:close/>
                <a:moveTo>
                  <a:pt x="67" y="17"/>
                </a:moveTo>
                <a:lnTo>
                  <a:pt x="60" y="18"/>
                </a:lnTo>
                <a:lnTo>
                  <a:pt x="73" y="34"/>
                </a:lnTo>
                <a:lnTo>
                  <a:pt x="68" y="22"/>
                </a:lnTo>
                <a:lnTo>
                  <a:pt x="67" y="19"/>
                </a:lnTo>
                <a:lnTo>
                  <a:pt x="67" y="17"/>
                </a:lnTo>
                <a:close/>
                <a:moveTo>
                  <a:pt x="141" y="17"/>
                </a:moveTo>
                <a:lnTo>
                  <a:pt x="156" y="35"/>
                </a:lnTo>
                <a:lnTo>
                  <a:pt x="152" y="28"/>
                </a:lnTo>
                <a:lnTo>
                  <a:pt x="146" y="17"/>
                </a:lnTo>
                <a:lnTo>
                  <a:pt x="141" y="17"/>
                </a:lnTo>
                <a:close/>
                <a:moveTo>
                  <a:pt x="86" y="15"/>
                </a:moveTo>
                <a:lnTo>
                  <a:pt x="81" y="17"/>
                </a:lnTo>
                <a:lnTo>
                  <a:pt x="84" y="23"/>
                </a:lnTo>
                <a:lnTo>
                  <a:pt x="85" y="21"/>
                </a:lnTo>
                <a:lnTo>
                  <a:pt x="88" y="18"/>
                </a:lnTo>
                <a:lnTo>
                  <a:pt x="86" y="15"/>
                </a:lnTo>
                <a:close/>
                <a:moveTo>
                  <a:pt x="78" y="0"/>
                </a:moveTo>
                <a:lnTo>
                  <a:pt x="112" y="0"/>
                </a:lnTo>
                <a:lnTo>
                  <a:pt x="145" y="4"/>
                </a:lnTo>
                <a:lnTo>
                  <a:pt x="148" y="4"/>
                </a:lnTo>
                <a:lnTo>
                  <a:pt x="149" y="4"/>
                </a:lnTo>
                <a:lnTo>
                  <a:pt x="152" y="5"/>
                </a:lnTo>
                <a:lnTo>
                  <a:pt x="183" y="13"/>
                </a:lnTo>
                <a:lnTo>
                  <a:pt x="184" y="13"/>
                </a:lnTo>
                <a:lnTo>
                  <a:pt x="187" y="13"/>
                </a:lnTo>
                <a:lnTo>
                  <a:pt x="188" y="14"/>
                </a:lnTo>
                <a:lnTo>
                  <a:pt x="191" y="15"/>
                </a:lnTo>
                <a:lnTo>
                  <a:pt x="191" y="18"/>
                </a:lnTo>
                <a:lnTo>
                  <a:pt x="195" y="73"/>
                </a:lnTo>
                <a:lnTo>
                  <a:pt x="198" y="129"/>
                </a:lnTo>
                <a:lnTo>
                  <a:pt x="198" y="142"/>
                </a:lnTo>
                <a:lnTo>
                  <a:pt x="199" y="159"/>
                </a:lnTo>
                <a:lnTo>
                  <a:pt x="199" y="175"/>
                </a:lnTo>
                <a:lnTo>
                  <a:pt x="200" y="176"/>
                </a:lnTo>
                <a:lnTo>
                  <a:pt x="200" y="179"/>
                </a:lnTo>
                <a:lnTo>
                  <a:pt x="198" y="184"/>
                </a:lnTo>
                <a:lnTo>
                  <a:pt x="196" y="190"/>
                </a:lnTo>
                <a:lnTo>
                  <a:pt x="195" y="195"/>
                </a:lnTo>
                <a:lnTo>
                  <a:pt x="191" y="200"/>
                </a:lnTo>
                <a:lnTo>
                  <a:pt x="177" y="231"/>
                </a:lnTo>
                <a:lnTo>
                  <a:pt x="158" y="260"/>
                </a:lnTo>
                <a:lnTo>
                  <a:pt x="157" y="264"/>
                </a:lnTo>
                <a:lnTo>
                  <a:pt x="156" y="267"/>
                </a:lnTo>
                <a:lnTo>
                  <a:pt x="149" y="276"/>
                </a:lnTo>
                <a:lnTo>
                  <a:pt x="135" y="297"/>
                </a:lnTo>
                <a:lnTo>
                  <a:pt x="119" y="318"/>
                </a:lnTo>
                <a:lnTo>
                  <a:pt x="102" y="337"/>
                </a:lnTo>
                <a:lnTo>
                  <a:pt x="82" y="353"/>
                </a:lnTo>
                <a:lnTo>
                  <a:pt x="81" y="354"/>
                </a:lnTo>
                <a:lnTo>
                  <a:pt x="78" y="354"/>
                </a:lnTo>
                <a:lnTo>
                  <a:pt x="76" y="353"/>
                </a:lnTo>
                <a:lnTo>
                  <a:pt x="74" y="352"/>
                </a:lnTo>
                <a:lnTo>
                  <a:pt x="73" y="351"/>
                </a:lnTo>
                <a:lnTo>
                  <a:pt x="74" y="348"/>
                </a:lnTo>
                <a:lnTo>
                  <a:pt x="89" y="309"/>
                </a:lnTo>
                <a:lnTo>
                  <a:pt x="102" y="269"/>
                </a:lnTo>
                <a:lnTo>
                  <a:pt x="112" y="227"/>
                </a:lnTo>
                <a:lnTo>
                  <a:pt x="111" y="226"/>
                </a:lnTo>
                <a:lnTo>
                  <a:pt x="111" y="224"/>
                </a:lnTo>
                <a:lnTo>
                  <a:pt x="112" y="221"/>
                </a:lnTo>
                <a:lnTo>
                  <a:pt x="116" y="200"/>
                </a:lnTo>
                <a:lnTo>
                  <a:pt x="115" y="195"/>
                </a:lnTo>
                <a:lnTo>
                  <a:pt x="115" y="195"/>
                </a:lnTo>
                <a:lnTo>
                  <a:pt x="80" y="196"/>
                </a:lnTo>
                <a:lnTo>
                  <a:pt x="46" y="195"/>
                </a:lnTo>
                <a:lnTo>
                  <a:pt x="12" y="191"/>
                </a:lnTo>
                <a:lnTo>
                  <a:pt x="9" y="190"/>
                </a:lnTo>
                <a:lnTo>
                  <a:pt x="8" y="188"/>
                </a:lnTo>
                <a:lnTo>
                  <a:pt x="8" y="186"/>
                </a:lnTo>
                <a:lnTo>
                  <a:pt x="8" y="184"/>
                </a:lnTo>
                <a:lnTo>
                  <a:pt x="6" y="182"/>
                </a:lnTo>
                <a:lnTo>
                  <a:pt x="1" y="163"/>
                </a:lnTo>
                <a:lnTo>
                  <a:pt x="0" y="144"/>
                </a:lnTo>
                <a:lnTo>
                  <a:pt x="0" y="124"/>
                </a:lnTo>
                <a:lnTo>
                  <a:pt x="1" y="104"/>
                </a:lnTo>
                <a:lnTo>
                  <a:pt x="4" y="61"/>
                </a:lnTo>
                <a:lnTo>
                  <a:pt x="8" y="19"/>
                </a:lnTo>
                <a:lnTo>
                  <a:pt x="8" y="17"/>
                </a:lnTo>
                <a:lnTo>
                  <a:pt x="10" y="15"/>
                </a:lnTo>
                <a:lnTo>
                  <a:pt x="12" y="14"/>
                </a:lnTo>
                <a:lnTo>
                  <a:pt x="14" y="13"/>
                </a:lnTo>
                <a:lnTo>
                  <a:pt x="46" y="4"/>
                </a:lnTo>
                <a:lnTo>
                  <a:pt x="78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150785" tIns="75392" rIns="150785" bIns="7539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22"/>
          <p:cNvSpPr>
            <a:spLocks noEditPoints="1"/>
          </p:cNvSpPr>
          <p:nvPr/>
        </p:nvSpPr>
        <p:spPr bwMode="auto">
          <a:xfrm>
            <a:off x="14938463" y="5222872"/>
            <a:ext cx="956447" cy="1706341"/>
          </a:xfrm>
          <a:custGeom>
            <a:avLst/>
            <a:gdLst>
              <a:gd name="T0" fmla="*/ 114 w 199"/>
              <a:gd name="T1" fmla="*/ 298 h 355"/>
              <a:gd name="T2" fmla="*/ 128 w 199"/>
              <a:gd name="T3" fmla="*/ 275 h 355"/>
              <a:gd name="T4" fmla="*/ 131 w 199"/>
              <a:gd name="T5" fmla="*/ 263 h 355"/>
              <a:gd name="T6" fmla="*/ 154 w 199"/>
              <a:gd name="T7" fmla="*/ 182 h 355"/>
              <a:gd name="T8" fmla="*/ 115 w 199"/>
              <a:gd name="T9" fmla="*/ 173 h 355"/>
              <a:gd name="T10" fmla="*/ 116 w 199"/>
              <a:gd name="T11" fmla="*/ 179 h 355"/>
              <a:gd name="T12" fmla="*/ 116 w 199"/>
              <a:gd name="T13" fmla="*/ 173 h 355"/>
              <a:gd name="T14" fmla="*/ 28 w 199"/>
              <a:gd name="T15" fmla="*/ 171 h 355"/>
              <a:gd name="T16" fmla="*/ 23 w 199"/>
              <a:gd name="T17" fmla="*/ 178 h 355"/>
              <a:gd name="T18" fmla="*/ 17 w 199"/>
              <a:gd name="T19" fmla="*/ 175 h 355"/>
              <a:gd name="T20" fmla="*/ 42 w 199"/>
              <a:gd name="T21" fmla="*/ 173 h 355"/>
              <a:gd name="T22" fmla="*/ 34 w 199"/>
              <a:gd name="T23" fmla="*/ 174 h 355"/>
              <a:gd name="T24" fmla="*/ 56 w 199"/>
              <a:gd name="T25" fmla="*/ 161 h 355"/>
              <a:gd name="T26" fmla="*/ 60 w 199"/>
              <a:gd name="T27" fmla="*/ 178 h 355"/>
              <a:gd name="T28" fmla="*/ 172 w 199"/>
              <a:gd name="T29" fmla="*/ 124 h 355"/>
              <a:gd name="T30" fmla="*/ 180 w 199"/>
              <a:gd name="T31" fmla="*/ 148 h 355"/>
              <a:gd name="T32" fmla="*/ 182 w 199"/>
              <a:gd name="T33" fmla="*/ 169 h 355"/>
              <a:gd name="T34" fmla="*/ 179 w 199"/>
              <a:gd name="T35" fmla="*/ 135 h 355"/>
              <a:gd name="T36" fmla="*/ 51 w 199"/>
              <a:gd name="T37" fmla="*/ 103 h 355"/>
              <a:gd name="T38" fmla="*/ 180 w 199"/>
              <a:gd name="T39" fmla="*/ 89 h 355"/>
              <a:gd name="T40" fmla="*/ 180 w 199"/>
              <a:gd name="T41" fmla="*/ 89 h 355"/>
              <a:gd name="T42" fmla="*/ 17 w 199"/>
              <a:gd name="T43" fmla="*/ 119 h 355"/>
              <a:gd name="T44" fmla="*/ 30 w 199"/>
              <a:gd name="T45" fmla="*/ 135 h 355"/>
              <a:gd name="T46" fmla="*/ 19 w 199"/>
              <a:gd name="T47" fmla="*/ 95 h 355"/>
              <a:gd name="T48" fmla="*/ 26 w 199"/>
              <a:gd name="T49" fmla="*/ 93 h 355"/>
              <a:gd name="T50" fmla="*/ 18 w 199"/>
              <a:gd name="T51" fmla="*/ 23 h 355"/>
              <a:gd name="T52" fmla="*/ 22 w 199"/>
              <a:gd name="T53" fmla="*/ 46 h 355"/>
              <a:gd name="T54" fmla="*/ 19 w 199"/>
              <a:gd name="T55" fmla="*/ 29 h 355"/>
              <a:gd name="T56" fmla="*/ 24 w 199"/>
              <a:gd name="T57" fmla="*/ 26 h 355"/>
              <a:gd name="T58" fmla="*/ 31 w 199"/>
              <a:gd name="T59" fmla="*/ 23 h 355"/>
              <a:gd name="T60" fmla="*/ 36 w 199"/>
              <a:gd name="T61" fmla="*/ 27 h 355"/>
              <a:gd name="T62" fmla="*/ 165 w 199"/>
              <a:gd name="T63" fmla="*/ 26 h 355"/>
              <a:gd name="T64" fmla="*/ 179 w 199"/>
              <a:gd name="T65" fmla="*/ 25 h 355"/>
              <a:gd name="T66" fmla="*/ 60 w 199"/>
              <a:gd name="T67" fmla="*/ 18 h 355"/>
              <a:gd name="T68" fmla="*/ 65 w 199"/>
              <a:gd name="T69" fmla="*/ 20 h 355"/>
              <a:gd name="T70" fmla="*/ 154 w 199"/>
              <a:gd name="T71" fmla="*/ 37 h 355"/>
              <a:gd name="T72" fmla="*/ 141 w 199"/>
              <a:gd name="T73" fmla="*/ 18 h 355"/>
              <a:gd name="T74" fmla="*/ 83 w 199"/>
              <a:gd name="T75" fmla="*/ 23 h 355"/>
              <a:gd name="T76" fmla="*/ 86 w 199"/>
              <a:gd name="T77" fmla="*/ 17 h 355"/>
              <a:gd name="T78" fmla="*/ 144 w 199"/>
              <a:gd name="T79" fmla="*/ 5 h 355"/>
              <a:gd name="T80" fmla="*/ 150 w 199"/>
              <a:gd name="T81" fmla="*/ 5 h 355"/>
              <a:gd name="T82" fmla="*/ 186 w 199"/>
              <a:gd name="T83" fmla="*/ 13 h 355"/>
              <a:gd name="T84" fmla="*/ 191 w 199"/>
              <a:gd name="T85" fmla="*/ 18 h 355"/>
              <a:gd name="T86" fmla="*/ 197 w 199"/>
              <a:gd name="T87" fmla="*/ 144 h 355"/>
              <a:gd name="T88" fmla="*/ 199 w 199"/>
              <a:gd name="T89" fmla="*/ 178 h 355"/>
              <a:gd name="T90" fmla="*/ 196 w 199"/>
              <a:gd name="T91" fmla="*/ 191 h 355"/>
              <a:gd name="T92" fmla="*/ 175 w 199"/>
              <a:gd name="T93" fmla="*/ 232 h 355"/>
              <a:gd name="T94" fmla="*/ 154 w 199"/>
              <a:gd name="T95" fmla="*/ 267 h 355"/>
              <a:gd name="T96" fmla="*/ 117 w 199"/>
              <a:gd name="T97" fmla="*/ 318 h 355"/>
              <a:gd name="T98" fmla="*/ 79 w 199"/>
              <a:gd name="T99" fmla="*/ 355 h 355"/>
              <a:gd name="T100" fmla="*/ 73 w 199"/>
              <a:gd name="T101" fmla="*/ 353 h 355"/>
              <a:gd name="T102" fmla="*/ 87 w 199"/>
              <a:gd name="T103" fmla="*/ 310 h 355"/>
              <a:gd name="T104" fmla="*/ 111 w 199"/>
              <a:gd name="T105" fmla="*/ 228 h 355"/>
              <a:gd name="T106" fmla="*/ 115 w 199"/>
              <a:gd name="T107" fmla="*/ 200 h 355"/>
              <a:gd name="T108" fmla="*/ 78 w 199"/>
              <a:gd name="T109" fmla="*/ 196 h 355"/>
              <a:gd name="T110" fmla="*/ 7 w 199"/>
              <a:gd name="T111" fmla="*/ 191 h 355"/>
              <a:gd name="T112" fmla="*/ 6 w 199"/>
              <a:gd name="T113" fmla="*/ 185 h 355"/>
              <a:gd name="T114" fmla="*/ 0 w 199"/>
              <a:gd name="T115" fmla="*/ 145 h 355"/>
              <a:gd name="T116" fmla="*/ 2 w 199"/>
              <a:gd name="T117" fmla="*/ 63 h 355"/>
              <a:gd name="T118" fmla="*/ 9 w 199"/>
              <a:gd name="T119" fmla="*/ 16 h 355"/>
              <a:gd name="T120" fmla="*/ 44 w 199"/>
              <a:gd name="T121" fmla="*/ 5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99" h="355">
                <a:moveTo>
                  <a:pt x="123" y="287"/>
                </a:moveTo>
                <a:lnTo>
                  <a:pt x="115" y="294"/>
                </a:lnTo>
                <a:lnTo>
                  <a:pt x="114" y="298"/>
                </a:lnTo>
                <a:lnTo>
                  <a:pt x="123" y="287"/>
                </a:lnTo>
                <a:close/>
                <a:moveTo>
                  <a:pt x="131" y="263"/>
                </a:moveTo>
                <a:lnTo>
                  <a:pt x="128" y="275"/>
                </a:lnTo>
                <a:lnTo>
                  <a:pt x="124" y="284"/>
                </a:lnTo>
                <a:lnTo>
                  <a:pt x="134" y="271"/>
                </a:lnTo>
                <a:lnTo>
                  <a:pt x="131" y="263"/>
                </a:lnTo>
                <a:close/>
                <a:moveTo>
                  <a:pt x="153" y="178"/>
                </a:moveTo>
                <a:lnTo>
                  <a:pt x="153" y="179"/>
                </a:lnTo>
                <a:lnTo>
                  <a:pt x="154" y="182"/>
                </a:lnTo>
                <a:lnTo>
                  <a:pt x="154" y="182"/>
                </a:lnTo>
                <a:lnTo>
                  <a:pt x="153" y="178"/>
                </a:lnTo>
                <a:close/>
                <a:moveTo>
                  <a:pt x="115" y="173"/>
                </a:moveTo>
                <a:lnTo>
                  <a:pt x="116" y="175"/>
                </a:lnTo>
                <a:lnTo>
                  <a:pt x="116" y="177"/>
                </a:lnTo>
                <a:lnTo>
                  <a:pt x="116" y="179"/>
                </a:lnTo>
                <a:lnTo>
                  <a:pt x="120" y="179"/>
                </a:lnTo>
                <a:lnTo>
                  <a:pt x="117" y="174"/>
                </a:lnTo>
                <a:lnTo>
                  <a:pt x="116" y="173"/>
                </a:lnTo>
                <a:lnTo>
                  <a:pt x="115" y="173"/>
                </a:lnTo>
                <a:close/>
                <a:moveTo>
                  <a:pt x="28" y="169"/>
                </a:moveTo>
                <a:lnTo>
                  <a:pt x="28" y="171"/>
                </a:lnTo>
                <a:lnTo>
                  <a:pt x="27" y="174"/>
                </a:lnTo>
                <a:lnTo>
                  <a:pt x="26" y="177"/>
                </a:lnTo>
                <a:lnTo>
                  <a:pt x="23" y="178"/>
                </a:lnTo>
                <a:lnTo>
                  <a:pt x="22" y="178"/>
                </a:lnTo>
                <a:lnTo>
                  <a:pt x="19" y="177"/>
                </a:lnTo>
                <a:lnTo>
                  <a:pt x="17" y="175"/>
                </a:lnTo>
                <a:lnTo>
                  <a:pt x="17" y="181"/>
                </a:lnTo>
                <a:lnTo>
                  <a:pt x="47" y="178"/>
                </a:lnTo>
                <a:lnTo>
                  <a:pt x="42" y="173"/>
                </a:lnTo>
                <a:lnTo>
                  <a:pt x="39" y="174"/>
                </a:lnTo>
                <a:lnTo>
                  <a:pt x="36" y="174"/>
                </a:lnTo>
                <a:lnTo>
                  <a:pt x="34" y="174"/>
                </a:lnTo>
                <a:lnTo>
                  <a:pt x="31" y="171"/>
                </a:lnTo>
                <a:lnTo>
                  <a:pt x="28" y="169"/>
                </a:lnTo>
                <a:close/>
                <a:moveTo>
                  <a:pt x="56" y="161"/>
                </a:moveTo>
                <a:lnTo>
                  <a:pt x="60" y="171"/>
                </a:lnTo>
                <a:lnTo>
                  <a:pt x="61" y="175"/>
                </a:lnTo>
                <a:lnTo>
                  <a:pt x="60" y="178"/>
                </a:lnTo>
                <a:lnTo>
                  <a:pt x="66" y="178"/>
                </a:lnTo>
                <a:lnTo>
                  <a:pt x="56" y="161"/>
                </a:lnTo>
                <a:close/>
                <a:moveTo>
                  <a:pt x="172" y="124"/>
                </a:moveTo>
                <a:lnTo>
                  <a:pt x="180" y="141"/>
                </a:lnTo>
                <a:lnTo>
                  <a:pt x="182" y="145"/>
                </a:lnTo>
                <a:lnTo>
                  <a:pt x="180" y="148"/>
                </a:lnTo>
                <a:lnTo>
                  <a:pt x="179" y="150"/>
                </a:lnTo>
                <a:lnTo>
                  <a:pt x="176" y="153"/>
                </a:lnTo>
                <a:lnTo>
                  <a:pt x="182" y="169"/>
                </a:lnTo>
                <a:lnTo>
                  <a:pt x="182" y="137"/>
                </a:lnTo>
                <a:lnTo>
                  <a:pt x="180" y="136"/>
                </a:lnTo>
                <a:lnTo>
                  <a:pt x="179" y="135"/>
                </a:lnTo>
                <a:lnTo>
                  <a:pt x="172" y="124"/>
                </a:lnTo>
                <a:close/>
                <a:moveTo>
                  <a:pt x="48" y="98"/>
                </a:moveTo>
                <a:lnTo>
                  <a:pt x="51" y="103"/>
                </a:lnTo>
                <a:lnTo>
                  <a:pt x="49" y="99"/>
                </a:lnTo>
                <a:lnTo>
                  <a:pt x="48" y="98"/>
                </a:lnTo>
                <a:close/>
                <a:moveTo>
                  <a:pt x="180" y="89"/>
                </a:moveTo>
                <a:lnTo>
                  <a:pt x="182" y="94"/>
                </a:lnTo>
                <a:lnTo>
                  <a:pt x="182" y="92"/>
                </a:lnTo>
                <a:lnTo>
                  <a:pt x="180" y="89"/>
                </a:lnTo>
                <a:close/>
                <a:moveTo>
                  <a:pt x="17" y="72"/>
                </a:moveTo>
                <a:lnTo>
                  <a:pt x="17" y="106"/>
                </a:lnTo>
                <a:lnTo>
                  <a:pt x="17" y="119"/>
                </a:lnTo>
                <a:lnTo>
                  <a:pt x="19" y="120"/>
                </a:lnTo>
                <a:lnTo>
                  <a:pt x="21" y="122"/>
                </a:lnTo>
                <a:lnTo>
                  <a:pt x="30" y="135"/>
                </a:lnTo>
                <a:lnTo>
                  <a:pt x="18" y="102"/>
                </a:lnTo>
                <a:lnTo>
                  <a:pt x="18" y="98"/>
                </a:lnTo>
                <a:lnTo>
                  <a:pt x="19" y="95"/>
                </a:lnTo>
                <a:lnTo>
                  <a:pt x="21" y="94"/>
                </a:lnTo>
                <a:lnTo>
                  <a:pt x="23" y="93"/>
                </a:lnTo>
                <a:lnTo>
                  <a:pt x="26" y="93"/>
                </a:lnTo>
                <a:lnTo>
                  <a:pt x="17" y="72"/>
                </a:lnTo>
                <a:close/>
                <a:moveTo>
                  <a:pt x="35" y="21"/>
                </a:moveTo>
                <a:lnTo>
                  <a:pt x="18" y="23"/>
                </a:lnTo>
                <a:lnTo>
                  <a:pt x="18" y="43"/>
                </a:lnTo>
                <a:lnTo>
                  <a:pt x="19" y="44"/>
                </a:lnTo>
                <a:lnTo>
                  <a:pt x="22" y="46"/>
                </a:lnTo>
                <a:lnTo>
                  <a:pt x="27" y="56"/>
                </a:lnTo>
                <a:lnTo>
                  <a:pt x="19" y="31"/>
                </a:lnTo>
                <a:lnTo>
                  <a:pt x="19" y="29"/>
                </a:lnTo>
                <a:lnTo>
                  <a:pt x="21" y="27"/>
                </a:lnTo>
                <a:lnTo>
                  <a:pt x="23" y="26"/>
                </a:lnTo>
                <a:lnTo>
                  <a:pt x="24" y="26"/>
                </a:lnTo>
                <a:lnTo>
                  <a:pt x="26" y="25"/>
                </a:lnTo>
                <a:lnTo>
                  <a:pt x="28" y="23"/>
                </a:lnTo>
                <a:lnTo>
                  <a:pt x="31" y="23"/>
                </a:lnTo>
                <a:lnTo>
                  <a:pt x="34" y="23"/>
                </a:lnTo>
                <a:lnTo>
                  <a:pt x="36" y="26"/>
                </a:lnTo>
                <a:lnTo>
                  <a:pt x="36" y="27"/>
                </a:lnTo>
                <a:lnTo>
                  <a:pt x="35" y="21"/>
                </a:lnTo>
                <a:close/>
                <a:moveTo>
                  <a:pt x="162" y="21"/>
                </a:moveTo>
                <a:lnTo>
                  <a:pt x="165" y="26"/>
                </a:lnTo>
                <a:lnTo>
                  <a:pt x="182" y="54"/>
                </a:lnTo>
                <a:lnTo>
                  <a:pt x="180" y="25"/>
                </a:lnTo>
                <a:lnTo>
                  <a:pt x="179" y="25"/>
                </a:lnTo>
                <a:lnTo>
                  <a:pt x="162" y="21"/>
                </a:lnTo>
                <a:close/>
                <a:moveTo>
                  <a:pt x="65" y="18"/>
                </a:moveTo>
                <a:lnTo>
                  <a:pt x="60" y="18"/>
                </a:lnTo>
                <a:lnTo>
                  <a:pt x="72" y="35"/>
                </a:lnTo>
                <a:lnTo>
                  <a:pt x="66" y="22"/>
                </a:lnTo>
                <a:lnTo>
                  <a:pt x="65" y="20"/>
                </a:lnTo>
                <a:lnTo>
                  <a:pt x="65" y="18"/>
                </a:lnTo>
                <a:close/>
                <a:moveTo>
                  <a:pt x="141" y="18"/>
                </a:moveTo>
                <a:lnTo>
                  <a:pt x="154" y="37"/>
                </a:lnTo>
                <a:lnTo>
                  <a:pt x="151" y="29"/>
                </a:lnTo>
                <a:lnTo>
                  <a:pt x="145" y="18"/>
                </a:lnTo>
                <a:lnTo>
                  <a:pt x="141" y="18"/>
                </a:lnTo>
                <a:close/>
                <a:moveTo>
                  <a:pt x="86" y="17"/>
                </a:moveTo>
                <a:lnTo>
                  <a:pt x="79" y="17"/>
                </a:lnTo>
                <a:lnTo>
                  <a:pt x="83" y="23"/>
                </a:lnTo>
                <a:lnTo>
                  <a:pt x="85" y="21"/>
                </a:lnTo>
                <a:lnTo>
                  <a:pt x="86" y="18"/>
                </a:lnTo>
                <a:lnTo>
                  <a:pt x="86" y="17"/>
                </a:lnTo>
                <a:close/>
                <a:moveTo>
                  <a:pt x="77" y="0"/>
                </a:moveTo>
                <a:lnTo>
                  <a:pt x="111" y="0"/>
                </a:lnTo>
                <a:lnTo>
                  <a:pt x="144" y="5"/>
                </a:lnTo>
                <a:lnTo>
                  <a:pt x="146" y="4"/>
                </a:lnTo>
                <a:lnTo>
                  <a:pt x="149" y="5"/>
                </a:lnTo>
                <a:lnTo>
                  <a:pt x="150" y="5"/>
                </a:lnTo>
                <a:lnTo>
                  <a:pt x="183" y="13"/>
                </a:lnTo>
                <a:lnTo>
                  <a:pt x="183" y="14"/>
                </a:lnTo>
                <a:lnTo>
                  <a:pt x="186" y="13"/>
                </a:lnTo>
                <a:lnTo>
                  <a:pt x="188" y="14"/>
                </a:lnTo>
                <a:lnTo>
                  <a:pt x="189" y="16"/>
                </a:lnTo>
                <a:lnTo>
                  <a:pt x="191" y="18"/>
                </a:lnTo>
                <a:lnTo>
                  <a:pt x="195" y="75"/>
                </a:lnTo>
                <a:lnTo>
                  <a:pt x="196" y="130"/>
                </a:lnTo>
                <a:lnTo>
                  <a:pt x="197" y="144"/>
                </a:lnTo>
                <a:lnTo>
                  <a:pt x="199" y="160"/>
                </a:lnTo>
                <a:lnTo>
                  <a:pt x="199" y="175"/>
                </a:lnTo>
                <a:lnTo>
                  <a:pt x="199" y="178"/>
                </a:lnTo>
                <a:lnTo>
                  <a:pt x="199" y="179"/>
                </a:lnTo>
                <a:lnTo>
                  <a:pt x="197" y="185"/>
                </a:lnTo>
                <a:lnTo>
                  <a:pt x="196" y="191"/>
                </a:lnTo>
                <a:lnTo>
                  <a:pt x="193" y="196"/>
                </a:lnTo>
                <a:lnTo>
                  <a:pt x="191" y="200"/>
                </a:lnTo>
                <a:lnTo>
                  <a:pt x="175" y="232"/>
                </a:lnTo>
                <a:lnTo>
                  <a:pt x="158" y="262"/>
                </a:lnTo>
                <a:lnTo>
                  <a:pt x="157" y="264"/>
                </a:lnTo>
                <a:lnTo>
                  <a:pt x="154" y="267"/>
                </a:lnTo>
                <a:lnTo>
                  <a:pt x="148" y="277"/>
                </a:lnTo>
                <a:lnTo>
                  <a:pt x="133" y="298"/>
                </a:lnTo>
                <a:lnTo>
                  <a:pt x="117" y="318"/>
                </a:lnTo>
                <a:lnTo>
                  <a:pt x="100" y="338"/>
                </a:lnTo>
                <a:lnTo>
                  <a:pt x="82" y="355"/>
                </a:lnTo>
                <a:lnTo>
                  <a:pt x="79" y="355"/>
                </a:lnTo>
                <a:lnTo>
                  <a:pt x="77" y="355"/>
                </a:lnTo>
                <a:lnTo>
                  <a:pt x="76" y="355"/>
                </a:lnTo>
                <a:lnTo>
                  <a:pt x="73" y="353"/>
                </a:lnTo>
                <a:lnTo>
                  <a:pt x="73" y="351"/>
                </a:lnTo>
                <a:lnTo>
                  <a:pt x="73" y="348"/>
                </a:lnTo>
                <a:lnTo>
                  <a:pt x="87" y="310"/>
                </a:lnTo>
                <a:lnTo>
                  <a:pt x="102" y="271"/>
                </a:lnTo>
                <a:lnTo>
                  <a:pt x="111" y="228"/>
                </a:lnTo>
                <a:lnTo>
                  <a:pt x="111" y="228"/>
                </a:lnTo>
                <a:lnTo>
                  <a:pt x="111" y="224"/>
                </a:lnTo>
                <a:lnTo>
                  <a:pt x="112" y="221"/>
                </a:lnTo>
                <a:lnTo>
                  <a:pt x="115" y="200"/>
                </a:lnTo>
                <a:lnTo>
                  <a:pt x="114" y="196"/>
                </a:lnTo>
                <a:lnTo>
                  <a:pt x="114" y="195"/>
                </a:lnTo>
                <a:lnTo>
                  <a:pt x="78" y="196"/>
                </a:lnTo>
                <a:lnTo>
                  <a:pt x="44" y="195"/>
                </a:lnTo>
                <a:lnTo>
                  <a:pt x="10" y="191"/>
                </a:lnTo>
                <a:lnTo>
                  <a:pt x="7" y="191"/>
                </a:lnTo>
                <a:lnTo>
                  <a:pt x="7" y="188"/>
                </a:lnTo>
                <a:lnTo>
                  <a:pt x="6" y="187"/>
                </a:lnTo>
                <a:lnTo>
                  <a:pt x="6" y="185"/>
                </a:lnTo>
                <a:lnTo>
                  <a:pt x="5" y="183"/>
                </a:lnTo>
                <a:lnTo>
                  <a:pt x="1" y="165"/>
                </a:lnTo>
                <a:lnTo>
                  <a:pt x="0" y="145"/>
                </a:lnTo>
                <a:lnTo>
                  <a:pt x="0" y="124"/>
                </a:lnTo>
                <a:lnTo>
                  <a:pt x="0" y="106"/>
                </a:lnTo>
                <a:lnTo>
                  <a:pt x="2" y="63"/>
                </a:lnTo>
                <a:lnTo>
                  <a:pt x="6" y="20"/>
                </a:lnTo>
                <a:lnTo>
                  <a:pt x="7" y="17"/>
                </a:lnTo>
                <a:lnTo>
                  <a:pt x="9" y="16"/>
                </a:lnTo>
                <a:lnTo>
                  <a:pt x="11" y="14"/>
                </a:lnTo>
                <a:lnTo>
                  <a:pt x="13" y="14"/>
                </a:lnTo>
                <a:lnTo>
                  <a:pt x="44" y="5"/>
                </a:lnTo>
                <a:lnTo>
                  <a:pt x="77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150785" tIns="75392" rIns="150785" bIns="7539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90BFB8-C43F-E54A-A66E-0071CB12F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369AFB-6F6D-F84C-AEAB-F9907491A18F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0" name="Полилиния 9"/>
          <p:cNvSpPr/>
          <p:nvPr/>
        </p:nvSpPr>
        <p:spPr>
          <a:xfrm>
            <a:off x="-158750" y="5045075"/>
            <a:ext cx="7558616" cy="1889654"/>
          </a:xfrm>
          <a:custGeom>
            <a:avLst/>
            <a:gdLst>
              <a:gd name="connsiteX0" fmla="*/ 0 w 7558616"/>
              <a:gd name="connsiteY0" fmla="*/ 0 h 1889654"/>
              <a:gd name="connsiteX1" fmla="*/ 7558616 w 7558616"/>
              <a:gd name="connsiteY1" fmla="*/ 0 h 1889654"/>
              <a:gd name="connsiteX2" fmla="*/ 7558616 w 7558616"/>
              <a:gd name="connsiteY2" fmla="*/ 1889654 h 1889654"/>
              <a:gd name="connsiteX3" fmla="*/ 0 w 7558616"/>
              <a:gd name="connsiteY3" fmla="*/ 1889654 h 1889654"/>
              <a:gd name="connsiteX4" fmla="*/ 0 w 7558616"/>
              <a:gd name="connsiteY4" fmla="*/ 0 h 188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58616" h="1889654">
                <a:moveTo>
                  <a:pt x="0" y="0"/>
                </a:moveTo>
                <a:lnTo>
                  <a:pt x="7558616" y="0"/>
                </a:lnTo>
                <a:lnTo>
                  <a:pt x="7558616" y="1889654"/>
                </a:lnTo>
                <a:lnTo>
                  <a:pt x="0" y="188965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8272" tIns="398272" rIns="398272" bIns="398272" numCol="1" spcCol="1270" anchor="ctr" anchorCtr="0">
            <a:noAutofit/>
          </a:bodyPr>
          <a:lstStyle/>
          <a:p>
            <a:pPr lvl="0" algn="ctr" defTabSz="2489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600" b="1" kern="1200" dirty="0" smtClean="0">
                <a:solidFill>
                  <a:srgbClr val="0000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Успешный учитель</a:t>
            </a:r>
            <a:endParaRPr lang="ru-RU" sz="6600" kern="1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88733639"/>
              </p:ext>
            </p:extLst>
          </p:nvPr>
        </p:nvGraphicFramePr>
        <p:xfrm>
          <a:off x="6707717" y="1463675"/>
          <a:ext cx="13402733" cy="8935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57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369AFB-6F6D-F84C-AEAB-F9907491A18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Freeform 19"/>
          <p:cNvSpPr>
            <a:spLocks noEditPoints="1"/>
          </p:cNvSpPr>
          <p:nvPr/>
        </p:nvSpPr>
        <p:spPr bwMode="auto">
          <a:xfrm>
            <a:off x="2484368" y="2379277"/>
            <a:ext cx="15285666" cy="8826478"/>
          </a:xfrm>
          <a:custGeom>
            <a:avLst/>
            <a:gdLst>
              <a:gd name="T0" fmla="*/ 2054 w 2203"/>
              <a:gd name="T1" fmla="*/ 125 h 1272"/>
              <a:gd name="T2" fmla="*/ 143 w 2203"/>
              <a:gd name="T3" fmla="*/ 205 h 1272"/>
              <a:gd name="T4" fmla="*/ 129 w 2203"/>
              <a:gd name="T5" fmla="*/ 218 h 1272"/>
              <a:gd name="T6" fmla="*/ 168 w 2203"/>
              <a:gd name="T7" fmla="*/ 887 h 1272"/>
              <a:gd name="T8" fmla="*/ 173 w 2203"/>
              <a:gd name="T9" fmla="*/ 899 h 1272"/>
              <a:gd name="T10" fmla="*/ 182 w 2203"/>
              <a:gd name="T11" fmla="*/ 905 h 1272"/>
              <a:gd name="T12" fmla="*/ 1925 w 2203"/>
              <a:gd name="T13" fmla="*/ 1000 h 1272"/>
              <a:gd name="T14" fmla="*/ 1936 w 2203"/>
              <a:gd name="T15" fmla="*/ 1001 h 1272"/>
              <a:gd name="T16" fmla="*/ 1985 w 2203"/>
              <a:gd name="T17" fmla="*/ 992 h 1272"/>
              <a:gd name="T18" fmla="*/ 2020 w 2203"/>
              <a:gd name="T19" fmla="*/ 970 h 1272"/>
              <a:gd name="T20" fmla="*/ 2035 w 2203"/>
              <a:gd name="T21" fmla="*/ 943 h 1272"/>
              <a:gd name="T22" fmla="*/ 2078 w 2203"/>
              <a:gd name="T23" fmla="*/ 142 h 1272"/>
              <a:gd name="T24" fmla="*/ 2073 w 2203"/>
              <a:gd name="T25" fmla="*/ 132 h 1272"/>
              <a:gd name="T26" fmla="*/ 2066 w 2203"/>
              <a:gd name="T27" fmla="*/ 128 h 1272"/>
              <a:gd name="T28" fmla="*/ 2057 w 2203"/>
              <a:gd name="T29" fmla="*/ 125 h 1272"/>
              <a:gd name="T30" fmla="*/ 2104 w 2203"/>
              <a:gd name="T31" fmla="*/ 7 h 1272"/>
              <a:gd name="T32" fmla="*/ 2158 w 2203"/>
              <a:gd name="T33" fmla="*/ 39 h 1272"/>
              <a:gd name="T34" fmla="*/ 2193 w 2203"/>
              <a:gd name="T35" fmla="*/ 90 h 1272"/>
              <a:gd name="T36" fmla="*/ 2203 w 2203"/>
              <a:gd name="T37" fmla="*/ 154 h 1272"/>
              <a:gd name="T38" fmla="*/ 2155 w 2203"/>
              <a:gd name="T39" fmla="*/ 983 h 1272"/>
              <a:gd name="T40" fmla="*/ 2125 w 2203"/>
              <a:gd name="T41" fmla="*/ 1040 h 1272"/>
              <a:gd name="T42" fmla="*/ 2155 w 2203"/>
              <a:gd name="T43" fmla="*/ 1272 h 1272"/>
              <a:gd name="T44" fmla="*/ 1915 w 2203"/>
              <a:gd name="T45" fmla="*/ 1125 h 1272"/>
              <a:gd name="T46" fmla="*/ 152 w 2203"/>
              <a:gd name="T47" fmla="*/ 1029 h 1272"/>
              <a:gd name="T48" fmla="*/ 98 w 2203"/>
              <a:gd name="T49" fmla="*/ 1001 h 1272"/>
              <a:gd name="T50" fmla="*/ 59 w 2203"/>
              <a:gd name="T51" fmla="*/ 955 h 1272"/>
              <a:gd name="T52" fmla="*/ 42 w 2203"/>
              <a:gd name="T53" fmla="*/ 895 h 1272"/>
              <a:gd name="T54" fmla="*/ 2 w 2203"/>
              <a:gd name="T55" fmla="*/ 204 h 1272"/>
              <a:gd name="T56" fmla="*/ 25 w 2203"/>
              <a:gd name="T57" fmla="*/ 145 h 1272"/>
              <a:gd name="T58" fmla="*/ 70 w 2203"/>
              <a:gd name="T59" fmla="*/ 102 h 1272"/>
              <a:gd name="T60" fmla="*/ 131 w 2203"/>
              <a:gd name="T61" fmla="*/ 79 h 1272"/>
              <a:gd name="T62" fmla="*/ 2073 w 2203"/>
              <a:gd name="T63" fmla="*/ 0 h 1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03" h="1272">
                <a:moveTo>
                  <a:pt x="2057" y="125"/>
                </a:moveTo>
                <a:lnTo>
                  <a:pt x="2054" y="125"/>
                </a:lnTo>
                <a:lnTo>
                  <a:pt x="2049" y="127"/>
                </a:lnTo>
                <a:lnTo>
                  <a:pt x="143" y="205"/>
                </a:lnTo>
                <a:lnTo>
                  <a:pt x="134" y="210"/>
                </a:lnTo>
                <a:lnTo>
                  <a:pt x="129" y="218"/>
                </a:lnTo>
                <a:lnTo>
                  <a:pt x="126" y="229"/>
                </a:lnTo>
                <a:lnTo>
                  <a:pt x="168" y="887"/>
                </a:lnTo>
                <a:lnTo>
                  <a:pt x="169" y="894"/>
                </a:lnTo>
                <a:lnTo>
                  <a:pt x="173" y="899"/>
                </a:lnTo>
                <a:lnTo>
                  <a:pt x="177" y="903"/>
                </a:lnTo>
                <a:lnTo>
                  <a:pt x="182" y="905"/>
                </a:lnTo>
                <a:lnTo>
                  <a:pt x="189" y="907"/>
                </a:lnTo>
                <a:lnTo>
                  <a:pt x="1925" y="1000"/>
                </a:lnTo>
                <a:lnTo>
                  <a:pt x="1926" y="1000"/>
                </a:lnTo>
                <a:lnTo>
                  <a:pt x="1936" y="1001"/>
                </a:lnTo>
                <a:lnTo>
                  <a:pt x="1961" y="998"/>
                </a:lnTo>
                <a:lnTo>
                  <a:pt x="1985" y="992"/>
                </a:lnTo>
                <a:lnTo>
                  <a:pt x="2004" y="981"/>
                </a:lnTo>
                <a:lnTo>
                  <a:pt x="2020" y="970"/>
                </a:lnTo>
                <a:lnTo>
                  <a:pt x="2029" y="957"/>
                </a:lnTo>
                <a:lnTo>
                  <a:pt x="2035" y="943"/>
                </a:lnTo>
                <a:lnTo>
                  <a:pt x="2078" y="148"/>
                </a:lnTo>
                <a:lnTo>
                  <a:pt x="2078" y="142"/>
                </a:lnTo>
                <a:lnTo>
                  <a:pt x="2075" y="137"/>
                </a:lnTo>
                <a:lnTo>
                  <a:pt x="2073" y="132"/>
                </a:lnTo>
                <a:lnTo>
                  <a:pt x="2070" y="131"/>
                </a:lnTo>
                <a:lnTo>
                  <a:pt x="2066" y="128"/>
                </a:lnTo>
                <a:lnTo>
                  <a:pt x="2062" y="127"/>
                </a:lnTo>
                <a:lnTo>
                  <a:pt x="2057" y="125"/>
                </a:lnTo>
                <a:close/>
                <a:moveTo>
                  <a:pt x="2073" y="0"/>
                </a:moveTo>
                <a:lnTo>
                  <a:pt x="2104" y="7"/>
                </a:lnTo>
                <a:lnTo>
                  <a:pt x="2133" y="21"/>
                </a:lnTo>
                <a:lnTo>
                  <a:pt x="2158" y="39"/>
                </a:lnTo>
                <a:lnTo>
                  <a:pt x="2177" y="62"/>
                </a:lnTo>
                <a:lnTo>
                  <a:pt x="2193" y="90"/>
                </a:lnTo>
                <a:lnTo>
                  <a:pt x="2202" y="121"/>
                </a:lnTo>
                <a:lnTo>
                  <a:pt x="2203" y="154"/>
                </a:lnTo>
                <a:lnTo>
                  <a:pt x="2160" y="950"/>
                </a:lnTo>
                <a:lnTo>
                  <a:pt x="2155" y="983"/>
                </a:lnTo>
                <a:lnTo>
                  <a:pt x="2142" y="1013"/>
                </a:lnTo>
                <a:lnTo>
                  <a:pt x="2125" y="1040"/>
                </a:lnTo>
                <a:lnTo>
                  <a:pt x="2101" y="1065"/>
                </a:lnTo>
                <a:lnTo>
                  <a:pt x="2155" y="1272"/>
                </a:lnTo>
                <a:lnTo>
                  <a:pt x="1951" y="1125"/>
                </a:lnTo>
                <a:lnTo>
                  <a:pt x="1915" y="1125"/>
                </a:lnTo>
                <a:lnTo>
                  <a:pt x="183" y="1034"/>
                </a:lnTo>
                <a:lnTo>
                  <a:pt x="152" y="1029"/>
                </a:lnTo>
                <a:lnTo>
                  <a:pt x="123" y="1018"/>
                </a:lnTo>
                <a:lnTo>
                  <a:pt x="98" y="1001"/>
                </a:lnTo>
                <a:lnTo>
                  <a:pt x="76" y="980"/>
                </a:lnTo>
                <a:lnTo>
                  <a:pt x="59" y="955"/>
                </a:lnTo>
                <a:lnTo>
                  <a:pt x="47" y="926"/>
                </a:lnTo>
                <a:lnTo>
                  <a:pt x="42" y="895"/>
                </a:lnTo>
                <a:lnTo>
                  <a:pt x="0" y="237"/>
                </a:lnTo>
                <a:lnTo>
                  <a:pt x="2" y="204"/>
                </a:lnTo>
                <a:lnTo>
                  <a:pt x="11" y="172"/>
                </a:lnTo>
                <a:lnTo>
                  <a:pt x="25" y="145"/>
                </a:lnTo>
                <a:lnTo>
                  <a:pt x="45" y="120"/>
                </a:lnTo>
                <a:lnTo>
                  <a:pt x="70" y="102"/>
                </a:lnTo>
                <a:lnTo>
                  <a:pt x="100" y="87"/>
                </a:lnTo>
                <a:lnTo>
                  <a:pt x="131" y="79"/>
                </a:lnTo>
                <a:lnTo>
                  <a:pt x="2040" y="0"/>
                </a:lnTo>
                <a:lnTo>
                  <a:pt x="2073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0">
            <a:solidFill>
              <a:srgbClr val="E3E8E8"/>
            </a:solidFill>
            <a:prstDash val="solid"/>
            <a:round/>
            <a:headEnd/>
            <a:tailEnd/>
          </a:ln>
        </p:spPr>
        <p:txBody>
          <a:bodyPr vert="horz" wrap="square" lIns="150785" tIns="75392" rIns="150785" bIns="7539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20"/>
          <p:cNvSpPr>
            <a:spLocks noEditPoints="1"/>
          </p:cNvSpPr>
          <p:nvPr/>
        </p:nvSpPr>
        <p:spPr bwMode="auto">
          <a:xfrm>
            <a:off x="1977854" y="2025388"/>
            <a:ext cx="15285666" cy="7806440"/>
          </a:xfrm>
          <a:custGeom>
            <a:avLst/>
            <a:gdLst>
              <a:gd name="T0" fmla="*/ 2053 w 2203"/>
              <a:gd name="T1" fmla="*/ 124 h 1125"/>
              <a:gd name="T2" fmla="*/ 143 w 2203"/>
              <a:gd name="T3" fmla="*/ 205 h 1125"/>
              <a:gd name="T4" fmla="*/ 127 w 2203"/>
              <a:gd name="T5" fmla="*/ 217 h 1125"/>
              <a:gd name="T6" fmla="*/ 167 w 2203"/>
              <a:gd name="T7" fmla="*/ 886 h 1125"/>
              <a:gd name="T8" fmla="*/ 171 w 2203"/>
              <a:gd name="T9" fmla="*/ 898 h 1125"/>
              <a:gd name="T10" fmla="*/ 182 w 2203"/>
              <a:gd name="T11" fmla="*/ 905 h 1125"/>
              <a:gd name="T12" fmla="*/ 1923 w 2203"/>
              <a:gd name="T13" fmla="*/ 998 h 1125"/>
              <a:gd name="T14" fmla="*/ 1936 w 2203"/>
              <a:gd name="T15" fmla="*/ 1000 h 1125"/>
              <a:gd name="T16" fmla="*/ 1983 w 2203"/>
              <a:gd name="T17" fmla="*/ 991 h 1125"/>
              <a:gd name="T18" fmla="*/ 2019 w 2203"/>
              <a:gd name="T19" fmla="*/ 968 h 1125"/>
              <a:gd name="T20" fmla="*/ 2033 w 2203"/>
              <a:gd name="T21" fmla="*/ 942 h 1125"/>
              <a:gd name="T22" fmla="*/ 2077 w 2203"/>
              <a:gd name="T23" fmla="*/ 141 h 1125"/>
              <a:gd name="T24" fmla="*/ 2071 w 2203"/>
              <a:gd name="T25" fmla="*/ 130 h 1125"/>
              <a:gd name="T26" fmla="*/ 2066 w 2203"/>
              <a:gd name="T27" fmla="*/ 127 h 1125"/>
              <a:gd name="T28" fmla="*/ 2055 w 2203"/>
              <a:gd name="T29" fmla="*/ 124 h 1125"/>
              <a:gd name="T30" fmla="*/ 2104 w 2203"/>
              <a:gd name="T31" fmla="*/ 6 h 1125"/>
              <a:gd name="T32" fmla="*/ 2156 w 2203"/>
              <a:gd name="T33" fmla="*/ 39 h 1125"/>
              <a:gd name="T34" fmla="*/ 2193 w 2203"/>
              <a:gd name="T35" fmla="*/ 90 h 1125"/>
              <a:gd name="T36" fmla="*/ 2203 w 2203"/>
              <a:gd name="T37" fmla="*/ 153 h 1125"/>
              <a:gd name="T38" fmla="*/ 2155 w 2203"/>
              <a:gd name="T39" fmla="*/ 980 h 1125"/>
              <a:gd name="T40" fmla="*/ 2126 w 2203"/>
              <a:gd name="T41" fmla="*/ 1036 h 1125"/>
              <a:gd name="T42" fmla="*/ 2079 w 2203"/>
              <a:gd name="T43" fmla="*/ 1081 h 1125"/>
              <a:gd name="T44" fmla="*/ 2019 w 2203"/>
              <a:gd name="T45" fmla="*/ 1112 h 1125"/>
              <a:gd name="T46" fmla="*/ 1950 w 2203"/>
              <a:gd name="T47" fmla="*/ 1125 h 1125"/>
              <a:gd name="T48" fmla="*/ 183 w 2203"/>
              <a:gd name="T49" fmla="*/ 1032 h 1125"/>
              <a:gd name="T50" fmla="*/ 123 w 2203"/>
              <a:gd name="T51" fmla="*/ 1017 h 1125"/>
              <a:gd name="T52" fmla="*/ 76 w 2203"/>
              <a:gd name="T53" fmla="*/ 979 h 1125"/>
              <a:gd name="T54" fmla="*/ 47 w 2203"/>
              <a:gd name="T55" fmla="*/ 925 h 1125"/>
              <a:gd name="T56" fmla="*/ 0 w 2203"/>
              <a:gd name="T57" fmla="*/ 235 h 1125"/>
              <a:gd name="T58" fmla="*/ 10 w 2203"/>
              <a:gd name="T59" fmla="*/ 171 h 1125"/>
              <a:gd name="T60" fmla="*/ 44 w 2203"/>
              <a:gd name="T61" fmla="*/ 120 h 1125"/>
              <a:gd name="T62" fmla="*/ 98 w 2203"/>
              <a:gd name="T63" fmla="*/ 86 h 1125"/>
              <a:gd name="T64" fmla="*/ 2038 w 2203"/>
              <a:gd name="T65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203" h="1125">
                <a:moveTo>
                  <a:pt x="2055" y="124"/>
                </a:moveTo>
                <a:lnTo>
                  <a:pt x="2053" y="124"/>
                </a:lnTo>
                <a:lnTo>
                  <a:pt x="2049" y="125"/>
                </a:lnTo>
                <a:lnTo>
                  <a:pt x="143" y="205"/>
                </a:lnTo>
                <a:lnTo>
                  <a:pt x="133" y="209"/>
                </a:lnTo>
                <a:lnTo>
                  <a:pt x="127" y="217"/>
                </a:lnTo>
                <a:lnTo>
                  <a:pt x="126" y="227"/>
                </a:lnTo>
                <a:lnTo>
                  <a:pt x="167" y="886"/>
                </a:lnTo>
                <a:lnTo>
                  <a:pt x="169" y="892"/>
                </a:lnTo>
                <a:lnTo>
                  <a:pt x="171" y="898"/>
                </a:lnTo>
                <a:lnTo>
                  <a:pt x="177" y="902"/>
                </a:lnTo>
                <a:lnTo>
                  <a:pt x="182" y="905"/>
                </a:lnTo>
                <a:lnTo>
                  <a:pt x="188" y="907"/>
                </a:lnTo>
                <a:lnTo>
                  <a:pt x="1923" y="998"/>
                </a:lnTo>
                <a:lnTo>
                  <a:pt x="1926" y="1000"/>
                </a:lnTo>
                <a:lnTo>
                  <a:pt x="1936" y="1000"/>
                </a:lnTo>
                <a:lnTo>
                  <a:pt x="1961" y="997"/>
                </a:lnTo>
                <a:lnTo>
                  <a:pt x="1983" y="991"/>
                </a:lnTo>
                <a:lnTo>
                  <a:pt x="2003" y="980"/>
                </a:lnTo>
                <a:lnTo>
                  <a:pt x="2019" y="968"/>
                </a:lnTo>
                <a:lnTo>
                  <a:pt x="2029" y="955"/>
                </a:lnTo>
                <a:lnTo>
                  <a:pt x="2033" y="942"/>
                </a:lnTo>
                <a:lnTo>
                  <a:pt x="2077" y="147"/>
                </a:lnTo>
                <a:lnTo>
                  <a:pt x="2077" y="141"/>
                </a:lnTo>
                <a:lnTo>
                  <a:pt x="2075" y="136"/>
                </a:lnTo>
                <a:lnTo>
                  <a:pt x="2071" y="130"/>
                </a:lnTo>
                <a:lnTo>
                  <a:pt x="2070" y="129"/>
                </a:lnTo>
                <a:lnTo>
                  <a:pt x="2066" y="127"/>
                </a:lnTo>
                <a:lnTo>
                  <a:pt x="2062" y="125"/>
                </a:lnTo>
                <a:lnTo>
                  <a:pt x="2055" y="124"/>
                </a:lnTo>
                <a:close/>
                <a:moveTo>
                  <a:pt x="2072" y="0"/>
                </a:moveTo>
                <a:lnTo>
                  <a:pt x="2104" y="6"/>
                </a:lnTo>
                <a:lnTo>
                  <a:pt x="2131" y="19"/>
                </a:lnTo>
                <a:lnTo>
                  <a:pt x="2156" y="39"/>
                </a:lnTo>
                <a:lnTo>
                  <a:pt x="2177" y="62"/>
                </a:lnTo>
                <a:lnTo>
                  <a:pt x="2193" y="90"/>
                </a:lnTo>
                <a:lnTo>
                  <a:pt x="2200" y="120"/>
                </a:lnTo>
                <a:lnTo>
                  <a:pt x="2203" y="153"/>
                </a:lnTo>
                <a:lnTo>
                  <a:pt x="2159" y="949"/>
                </a:lnTo>
                <a:lnTo>
                  <a:pt x="2155" y="980"/>
                </a:lnTo>
                <a:lnTo>
                  <a:pt x="2143" y="1010"/>
                </a:lnTo>
                <a:lnTo>
                  <a:pt x="2126" y="1036"/>
                </a:lnTo>
                <a:lnTo>
                  <a:pt x="2105" y="1061"/>
                </a:lnTo>
                <a:lnTo>
                  <a:pt x="2079" y="1081"/>
                </a:lnTo>
                <a:lnTo>
                  <a:pt x="2050" y="1099"/>
                </a:lnTo>
                <a:lnTo>
                  <a:pt x="2019" y="1112"/>
                </a:lnTo>
                <a:lnTo>
                  <a:pt x="1984" y="1120"/>
                </a:lnTo>
                <a:lnTo>
                  <a:pt x="1950" y="1125"/>
                </a:lnTo>
                <a:lnTo>
                  <a:pt x="1915" y="1124"/>
                </a:lnTo>
                <a:lnTo>
                  <a:pt x="183" y="1032"/>
                </a:lnTo>
                <a:lnTo>
                  <a:pt x="152" y="1027"/>
                </a:lnTo>
                <a:lnTo>
                  <a:pt x="123" y="1017"/>
                </a:lnTo>
                <a:lnTo>
                  <a:pt x="97" y="1000"/>
                </a:lnTo>
                <a:lnTo>
                  <a:pt x="76" y="979"/>
                </a:lnTo>
                <a:lnTo>
                  <a:pt x="59" y="954"/>
                </a:lnTo>
                <a:lnTo>
                  <a:pt x="47" y="925"/>
                </a:lnTo>
                <a:lnTo>
                  <a:pt x="42" y="894"/>
                </a:lnTo>
                <a:lnTo>
                  <a:pt x="0" y="235"/>
                </a:lnTo>
                <a:lnTo>
                  <a:pt x="1" y="202"/>
                </a:lnTo>
                <a:lnTo>
                  <a:pt x="10" y="171"/>
                </a:lnTo>
                <a:lnTo>
                  <a:pt x="25" y="144"/>
                </a:lnTo>
                <a:lnTo>
                  <a:pt x="44" y="120"/>
                </a:lnTo>
                <a:lnTo>
                  <a:pt x="69" y="100"/>
                </a:lnTo>
                <a:lnTo>
                  <a:pt x="98" y="86"/>
                </a:lnTo>
                <a:lnTo>
                  <a:pt x="131" y="79"/>
                </a:lnTo>
                <a:lnTo>
                  <a:pt x="2038" y="0"/>
                </a:lnTo>
                <a:lnTo>
                  <a:pt x="207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1809415" tIns="75392" rIns="1507846" bIns="75392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48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Учитель может быть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успешен только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потому,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что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у него огромный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опыт. Он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прекрасно знает свое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дело, понимает, что дает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результат. Но его самого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работа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уже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не радует, для него это уже </a:t>
            </a:r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рутина. 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Freeform 21"/>
          <p:cNvSpPr>
            <a:spLocks/>
          </p:cNvSpPr>
          <p:nvPr/>
        </p:nvSpPr>
        <p:spPr bwMode="auto">
          <a:xfrm>
            <a:off x="15050115" y="9026891"/>
            <a:ext cx="1880353" cy="1818032"/>
          </a:xfrm>
          <a:custGeom>
            <a:avLst/>
            <a:gdLst>
              <a:gd name="T0" fmla="*/ 203 w 271"/>
              <a:gd name="T1" fmla="*/ 0 h 262"/>
              <a:gd name="T2" fmla="*/ 271 w 271"/>
              <a:gd name="T3" fmla="*/ 262 h 262"/>
              <a:gd name="T4" fmla="*/ 0 w 271"/>
              <a:gd name="T5" fmla="*/ 68 h 262"/>
              <a:gd name="T6" fmla="*/ 203 w 271"/>
              <a:gd name="T7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1" h="262">
                <a:moveTo>
                  <a:pt x="203" y="0"/>
                </a:moveTo>
                <a:lnTo>
                  <a:pt x="271" y="262"/>
                </a:lnTo>
                <a:lnTo>
                  <a:pt x="0" y="68"/>
                </a:lnTo>
                <a:lnTo>
                  <a:pt x="20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solidFill>
              <a:srgbClr val="1E52E1"/>
            </a:solidFill>
            <a:prstDash val="solid"/>
            <a:round/>
            <a:headEnd/>
            <a:tailEnd/>
          </a:ln>
        </p:spPr>
        <p:txBody>
          <a:bodyPr vert="horz" wrap="square" lIns="150785" tIns="75392" rIns="150785" bIns="75392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8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sight-magazine.ru/images/uploads/eb75bbef30ac622d57e0ab3db73148b2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42" r="22823"/>
          <a:stretch/>
        </p:blipFill>
        <p:spPr bwMode="auto">
          <a:xfrm>
            <a:off x="-6350" y="-18652"/>
            <a:ext cx="10058400" cy="113280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90BFB8-C43F-E54A-A66E-0071CB12F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369AFB-6F6D-F84C-AEAB-F9907491A18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34F08-FB33-5247-91AE-FB995D62C61F}"/>
              </a:ext>
            </a:extLst>
          </p:cNvPr>
          <p:cNvSpPr txBox="1"/>
          <p:nvPr/>
        </p:nvSpPr>
        <p:spPr>
          <a:xfrm>
            <a:off x="10509250" y="777875"/>
            <a:ext cx="9906001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200" b="1" dirty="0">
                <a:solidFill>
                  <a:srgbClr val="0000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 </a:t>
            </a:r>
            <a:r>
              <a:rPr lang="ru-RU" sz="7200" b="1" dirty="0" smtClean="0">
                <a:solidFill>
                  <a:srgbClr val="00009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чем же свободен учитель?  </a:t>
            </a:r>
            <a:endParaRPr lang="ru-RU" sz="7200" b="1" dirty="0">
              <a:solidFill>
                <a:srgbClr val="000099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9C2CA7-4A37-5749-93E3-ECEBB0776D34}"/>
              </a:ext>
            </a:extLst>
          </p:cNvPr>
          <p:cNvSpPr txBox="1"/>
          <p:nvPr/>
        </p:nvSpPr>
        <p:spPr>
          <a:xfrm>
            <a:off x="10128250" y="3597275"/>
            <a:ext cx="10088880" cy="72144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/>
              <a:t>В выборе программы обучения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/>
              <a:t>В использование дополнительных пособий и онлайн-ресурсов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/>
              <a:t>В выборе формы и методов подачи материала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/>
              <a:t>В выражении своего мнения по поводу построения уроков среди коллег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/>
              <a:t>В стиле общения с учениками (в пределах допустимых норм)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3200" dirty="0"/>
              <a:t>Внешний вид</a:t>
            </a:r>
          </a:p>
          <a:p>
            <a:pPr>
              <a:lnSpc>
                <a:spcPct val="150000"/>
              </a:lnSpc>
            </a:pPr>
            <a:endParaRPr lang="ru-RU" sz="28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3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340</Words>
  <Application>Microsoft Office PowerPoint</Application>
  <PresentationFormat>Произвольный</PresentationFormat>
  <Paragraphs>72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Куршева Татьяна Викторовна</dc:creator>
  <cp:lastModifiedBy>Home</cp:lastModifiedBy>
  <cp:revision>41</cp:revision>
  <dcterms:created xsi:type="dcterms:W3CDTF">2019-07-17T10:19:31Z</dcterms:created>
  <dcterms:modified xsi:type="dcterms:W3CDTF">2019-08-29T10:17:15Z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Adobe Acrobat 19.12</vt:lpwstr>
  </property>
</Properties>
</file>