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1pPr>
    <a:lvl2pPr marL="0" marR="0" indent="4572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2pPr>
    <a:lvl3pPr marL="0" marR="0" indent="9144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3pPr>
    <a:lvl4pPr marL="0" marR="0" indent="13716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4pPr>
    <a:lvl5pPr marL="0" marR="0" indent="18288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5pPr>
    <a:lvl6pPr marL="0" marR="0" indent="22860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6pPr>
    <a:lvl7pPr marL="0" marR="0" indent="27432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7pPr>
    <a:lvl8pPr marL="0" marR="0" indent="32004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8pPr>
    <a:lvl9pPr marL="0" marR="0" indent="3657600" algn="ctr" defTabSz="2438338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400" b="0" i="0" u="none" strike="noStrike" cap="none" spc="0">
        <a:ln>
          <a:noFill/>
        </a:ln>
        <a:solidFill>
          <a:srgbClr val="5E5E5E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60" d="100"/>
          <a:sy n="60" d="100"/>
        </p:scale>
        <p:origin x="704" y="168"/>
      </p:cViewPr>
      <p:guideLst>
        <p:guide pos="2143" orient="horz"/>
        <p:guide pos="1171"/>
        <p:guide pos="7767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>
              <a:defRPr/>
            </a:pPr>
            <a:r>
              <a:rPr/>
              <a:t>Автор и дата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1"/>
            </a:lvl1pPr>
          </a:lstStyle>
          <a:p>
            <a:pPr>
              <a:defRPr/>
            </a:pPr>
            <a:r>
              <a:rPr/>
              <a:t>Заголовок презентации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>
              <a:defRPr/>
            </a:pPr>
            <a:r>
              <a:rPr/>
              <a:t>Подзаголовок презентации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Информационное сообщ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06500" y="4920842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1">
                <a:latin typeface="Helvetica Neue Medium"/>
                <a:ea typeface="Helvetica Neue Medium"/>
                <a:cs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1">
                <a:latin typeface="Helvetica Neue Medium"/>
                <a:ea typeface="Helvetica Neue Medium"/>
                <a:cs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1">
                <a:latin typeface="Helvetica Neue Medium"/>
                <a:ea typeface="Helvetica Neue Medium"/>
                <a:cs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1">
                <a:latin typeface="Helvetica Neue Medium"/>
                <a:ea typeface="Helvetica Neue Medium"/>
                <a:cs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1">
                <a:latin typeface="Helvetica Neue Medium"/>
                <a:ea typeface="Helvetica Neue Medium"/>
                <a:cs typeface="Helvetica Neue Medium"/>
              </a:defRPr>
            </a:lvl5pPr>
          </a:lstStyle>
          <a:p>
            <a:pPr>
              <a:defRPr/>
            </a:pPr>
            <a:r>
              <a:rPr/>
              <a:t>Информационное сообщение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Важный фа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1206500" y="1075927"/>
            <a:ext cx="21971000" cy="724158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pPr>
              <a:defRPr/>
            </a:pPr>
            <a:r>
              <a:rPr/>
              <a:t>100 %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>
              <a:defRPr/>
            </a:pPr>
            <a:r>
              <a:rPr/>
              <a:t>Информация о факте</a:t>
            </a: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>
              <a:defRPr/>
            </a:pPr>
            <a:r>
              <a:rPr/>
              <a:t>Авторство</a:t>
            </a: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</a:defRPr>
            </a:lvl5pPr>
          </a:lstStyle>
          <a:p>
            <a:pPr>
              <a:defRPr/>
            </a:pPr>
            <a:r>
              <a:rPr/>
              <a:t>«Важная цитата»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Фото (3 шт.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 bwMode="auto"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 bwMode="auto"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 bwMode="auto"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 bwMode="auto"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 и 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 bwMode="auto">
          <a:xfrm>
            <a:off x="-1155699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1"/>
            </a:lvl1pPr>
          </a:lstStyle>
          <a:p>
            <a:pPr>
              <a:defRPr/>
            </a:pPr>
            <a:r>
              <a:rPr/>
              <a:t>Заголовок презентации</a:t>
            </a:r>
            <a:endParaRPr/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 bwMode="auto"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>
              <a:defRPr/>
            </a:pPr>
            <a:r>
              <a:rPr/>
              <a:t>Автор и дата</a:t>
            </a:r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>
              <a:defRPr/>
            </a:pPr>
            <a:r>
              <a:rPr/>
              <a:t>Подзаголовок презентации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 и фото (вариан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 bwMode="auto"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/>
              <a:t>Заголовок слайда</a:t>
            </a:r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>
              <a:defRPr/>
            </a:pPr>
            <a:r>
              <a:rPr/>
              <a:t>Подзаголовок слайда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 и 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Заголовок слайда</a:t>
            </a:r>
            <a:endParaRPr/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06500" y="2372961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>
              <a:defRPr/>
            </a:pPr>
            <a:r>
              <a:rPr/>
              <a:t>Подзаголовок слайда</a:t>
            </a:r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пункта на слайде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 bwMode="auto">
          <a:prstGeom prst="rect">
            <a:avLst/>
          </a:prstGeom>
        </p:spPr>
        <p:txBody>
          <a:bodyPr numCol="2" spcCol="1098550"/>
          <a:lstStyle/>
          <a:p>
            <a:pPr>
              <a:defRPr/>
            </a:pPr>
            <a:r>
              <a:rPr/>
              <a:t>Текст пункта на слайде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, пункты и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06500" y="2372961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>
              <a:defRPr/>
            </a:pPr>
            <a:r>
              <a:rPr/>
              <a:t>Подзаголовок слайда</a:t>
            </a: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пункта на слайде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 bwMode="auto"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Заголовок слайда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1">
                <a:latin typeface="Helvetica Neue Medium"/>
                <a:ea typeface="Helvetica Neue Medium"/>
                <a:cs typeface="Helvetica Neue Medium"/>
              </a:defRPr>
            </a:lvl1pPr>
          </a:lstStyle>
          <a:p>
            <a:pPr>
              <a:defRPr/>
            </a:pPr>
            <a:r>
              <a:rPr/>
              <a:t>Заголовок раздела</a:t>
            </a:r>
            <a:endParaRPr/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Заголовок слайда</a:t>
            </a:r>
            <a:endParaRPr/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06500" y="2372961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>
              <a:defRPr/>
            </a:pPr>
            <a:r>
              <a:rPr/>
              <a:t>Подзаголовок слайда</a:t>
            </a: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Повестка дн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Заголовок повестки дня</a:t>
            </a:r>
            <a:endParaRPr/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06500" y="2372961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>
              <a:defRPr/>
            </a:pPr>
            <a:r>
              <a:rPr/>
              <a:t>Подзаголовок повестки дня</a:t>
            </a: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 bwMode="auto"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pPr>
              <a:defRPr/>
            </a:pPr>
            <a:r>
              <a:rPr/>
              <a:t>Темы повестки дня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rPr/>
              <a:t>Заголовок слайда</a:t>
            </a:r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rPr/>
              <a:t>Текст пункта на слайде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indent="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4572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9144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13716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18288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22860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27432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32004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36576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6096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12192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18288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24384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30480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36576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42672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48768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54864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mailto:M_Mordvinova@hse.ru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7C57E2"/>
            </a:gs>
            <a:gs pos="100000">
              <a:srgbClr val="4B1873"/>
            </a:gs>
          </a:gsLst>
          <a:lin ang="20820638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"/>
          <p:cNvSpPr/>
          <p:nvPr/>
        </p:nvSpPr>
        <p:spPr bwMode="auto">
          <a:xfrm>
            <a:off x="10174671" y="7472657"/>
            <a:ext cx="6682720" cy="312958"/>
          </a:xfrm>
          <a:prstGeom prst="rect">
            <a:avLst/>
          </a:prstGeom>
          <a:solidFill>
            <a:srgbClr val="7C5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pic>
        <p:nvPicPr>
          <p:cNvPr id="152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8156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Заголовок в две строки Montserrat Bold 90 pt"/>
          <p:cNvSpPr txBox="1"/>
          <p:nvPr/>
        </p:nvSpPr>
        <p:spPr bwMode="auto">
          <a:xfrm>
            <a:off x="3627081" y="4514340"/>
            <a:ext cx="18033723" cy="26745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l">
              <a:lnSpc>
                <a:spcPts val="10000"/>
              </a:lnSpc>
              <a:defRPr sz="9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в две строки Montserrat Bold 90 pt</a:t>
            </a:r>
            <a:endParaRPr/>
          </a:p>
        </p:txBody>
      </p:sp>
      <p:sp>
        <p:nvSpPr>
          <p:cNvPr id="154" name="Подзаголовок на 2 строки кеглем помельче Montserrat Regular 50 pt"/>
          <p:cNvSpPr txBox="1"/>
          <p:nvPr/>
        </p:nvSpPr>
        <p:spPr bwMode="auto">
          <a:xfrm>
            <a:off x="3657146" y="9275077"/>
            <a:ext cx="14672946" cy="165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algn="l">
              <a:defRPr sz="5000">
                <a:solidFill>
                  <a:srgbClr val="96D6F7"/>
                </a:solidFill>
                <a:latin typeface="Montserrat Regular"/>
                <a:ea typeface="Montserrat Regular"/>
                <a:cs typeface="Montserrat Regular"/>
              </a:defRPr>
            </a:pPr>
            <a:r>
              <a:rPr/>
              <a:t>Подзаголовок на 2 строки кеглем помельче</a:t>
            </a:r>
            <a:br>
              <a:rPr/>
            </a:br>
            <a:r>
              <a:rPr/>
              <a:t>Montserrat Regular 50 pt</a:t>
            </a:r>
            <a:endParaRPr/>
          </a:p>
        </p:txBody>
      </p:sp>
      <p:sp>
        <p:nvSpPr>
          <p:cNvPr id="155" name="Прямоугольник"/>
          <p:cNvSpPr/>
          <p:nvPr/>
        </p:nvSpPr>
        <p:spPr bwMode="auto">
          <a:xfrm>
            <a:off x="3767789" y="7790077"/>
            <a:ext cx="6404214" cy="312958"/>
          </a:xfrm>
          <a:prstGeom prst="rect">
            <a:avLst/>
          </a:prstGeom>
          <a:solidFill>
            <a:srgbClr val="96D6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156" name="Прямоугольник"/>
          <p:cNvSpPr/>
          <p:nvPr/>
        </p:nvSpPr>
        <p:spPr bwMode="auto">
          <a:xfrm>
            <a:off x="3765584" y="3790683"/>
            <a:ext cx="6408623" cy="312957"/>
          </a:xfrm>
          <a:prstGeom prst="rect">
            <a:avLst/>
          </a:prstGeom>
          <a:solidFill>
            <a:srgbClr val="96D6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grpSp>
        <p:nvGrpSpPr>
          <p:cNvPr id="161" name="Сгруппировать"/>
          <p:cNvGrpSpPr/>
          <p:nvPr/>
        </p:nvGrpSpPr>
        <p:grpSpPr bwMode="auto">
          <a:xfrm>
            <a:off x="2708980" y="2726144"/>
            <a:ext cx="1058639" cy="1063787"/>
            <a:chOff x="0" y="0"/>
            <a:chExt cx="1058637" cy="1063785"/>
          </a:xfrm>
        </p:grpSpPr>
        <p:sp>
          <p:nvSpPr>
            <p:cNvPr id="157" name="Квадрат"/>
            <p:cNvSpPr/>
            <p:nvPr/>
          </p:nvSpPr>
          <p:spPr bwMode="auto">
            <a:xfrm>
              <a:off x="0" y="532344"/>
              <a:ext cx="531441" cy="531442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158" name="Квадрат"/>
            <p:cNvSpPr/>
            <p:nvPr/>
          </p:nvSpPr>
          <p:spPr bwMode="auto">
            <a:xfrm>
              <a:off x="527197" y="532344"/>
              <a:ext cx="531441" cy="531442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159" name="Квадрат"/>
            <p:cNvSpPr/>
            <p:nvPr/>
          </p:nvSpPr>
          <p:spPr bwMode="auto">
            <a:xfrm>
              <a:off x="0" y="0"/>
              <a:ext cx="531441" cy="531441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160" name="Квадрат"/>
            <p:cNvSpPr/>
            <p:nvPr/>
          </p:nvSpPr>
          <p:spPr bwMode="auto">
            <a:xfrm>
              <a:off x="527197" y="0"/>
              <a:ext cx="531441" cy="531441"/>
            </a:xfrm>
            <a:prstGeom prst="rect">
              <a:avLst/>
            </a:prstGeom>
            <a:solidFill>
              <a:srgbClr val="DD423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"/>
          <p:cNvSpPr/>
          <p:nvPr/>
        </p:nvSpPr>
        <p:spPr bwMode="auto">
          <a:xfrm>
            <a:off x="9025749" y="3777423"/>
            <a:ext cx="5885960" cy="3967892"/>
          </a:xfrm>
          <a:prstGeom prst="rect">
            <a:avLst/>
          </a:prstGeom>
          <a:solidFill>
            <a:srgbClr val="AA98F7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65" name="Прямоугольник"/>
          <p:cNvSpPr/>
          <p:nvPr/>
        </p:nvSpPr>
        <p:spPr bwMode="auto">
          <a:xfrm>
            <a:off x="8658096" y="3412331"/>
            <a:ext cx="5972426" cy="4055486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66" name="Прямоугольник"/>
          <p:cNvSpPr/>
          <p:nvPr/>
        </p:nvSpPr>
        <p:spPr bwMode="auto">
          <a:xfrm>
            <a:off x="2243307" y="3777423"/>
            <a:ext cx="5885961" cy="3967892"/>
          </a:xfrm>
          <a:prstGeom prst="rect">
            <a:avLst/>
          </a:prstGeom>
          <a:solidFill>
            <a:srgbClr val="D2C5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67" name="Прямоугольник"/>
          <p:cNvSpPr/>
          <p:nvPr/>
        </p:nvSpPr>
        <p:spPr bwMode="auto">
          <a:xfrm>
            <a:off x="1875655" y="3412331"/>
            <a:ext cx="5972426" cy="4055486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68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269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270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2642196" y="4152069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272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9430453" y="4152069"/>
            <a:ext cx="4439345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273" name="Прямоугольник"/>
          <p:cNvSpPr/>
          <p:nvPr/>
        </p:nvSpPr>
        <p:spPr bwMode="auto">
          <a:xfrm>
            <a:off x="15688754" y="3777423"/>
            <a:ext cx="5885960" cy="3967892"/>
          </a:xfrm>
          <a:prstGeom prst="rect">
            <a:avLst/>
          </a:prstGeom>
          <a:solidFill>
            <a:srgbClr val="A17AF7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74" name="Прямоугольник"/>
          <p:cNvSpPr/>
          <p:nvPr/>
        </p:nvSpPr>
        <p:spPr bwMode="auto">
          <a:xfrm>
            <a:off x="15321102" y="3412331"/>
            <a:ext cx="5972426" cy="4055486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75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16093459" y="4152069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grpSp>
        <p:nvGrpSpPr>
          <p:cNvPr id="278" name="Сгруппировать"/>
          <p:cNvGrpSpPr/>
          <p:nvPr/>
        </p:nvGrpSpPr>
        <p:grpSpPr bwMode="auto">
          <a:xfrm>
            <a:off x="8658096" y="8294236"/>
            <a:ext cx="6253613" cy="4332985"/>
            <a:chOff x="0" y="0"/>
            <a:chExt cx="6253612" cy="4332984"/>
          </a:xfrm>
        </p:grpSpPr>
        <p:sp>
          <p:nvSpPr>
            <p:cNvPr id="276" name="Прямоугольник"/>
            <p:cNvSpPr/>
            <p:nvPr/>
          </p:nvSpPr>
          <p:spPr bwMode="auto">
            <a:xfrm>
              <a:off x="367652" y="365093"/>
              <a:ext cx="5885961" cy="3967892"/>
            </a:xfrm>
            <a:prstGeom prst="rect">
              <a:avLst/>
            </a:prstGeom>
            <a:solidFill>
              <a:srgbClr val="5533E2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algn="l" defTabSz="1828800">
                <a:defRPr sz="3600">
                  <a:solidFill>
                    <a:srgbClr val="2E2E2E"/>
                  </a:solidFill>
                  <a:latin typeface="Arial"/>
                  <a:ea typeface="Arial"/>
                  <a:cs typeface="Arial"/>
                </a:defRPr>
              </a:pPr>
              <a:endParaRPr/>
            </a:p>
          </p:txBody>
        </p:sp>
        <p:sp>
          <p:nvSpPr>
            <p:cNvPr id="277" name="Прямоугольник"/>
            <p:cNvSpPr/>
            <p:nvPr/>
          </p:nvSpPr>
          <p:spPr bwMode="auto">
            <a:xfrm>
              <a:off x="0" y="0"/>
              <a:ext cx="5972426" cy="4055486"/>
            </a:xfrm>
            <a:prstGeom prst="rect">
              <a:avLst/>
            </a:prstGeom>
            <a:solidFill>
              <a:srgbClr val="EBEBEB"/>
            </a:solidFill>
            <a:ln w="38100" cap="flat">
              <a:solidFill>
                <a:srgbClr val="7C57E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281" name="Сгруппировать"/>
          <p:cNvGrpSpPr/>
          <p:nvPr/>
        </p:nvGrpSpPr>
        <p:grpSpPr bwMode="auto">
          <a:xfrm>
            <a:off x="1875655" y="8294236"/>
            <a:ext cx="6253613" cy="4332985"/>
            <a:chOff x="0" y="0"/>
            <a:chExt cx="6253612" cy="4332984"/>
          </a:xfrm>
        </p:grpSpPr>
        <p:sp>
          <p:nvSpPr>
            <p:cNvPr id="279" name="Прямоугольник"/>
            <p:cNvSpPr/>
            <p:nvPr/>
          </p:nvSpPr>
          <p:spPr bwMode="auto">
            <a:xfrm>
              <a:off x="367652" y="365093"/>
              <a:ext cx="5885961" cy="3967892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algn="l" defTabSz="1828800">
                <a:defRPr sz="3600">
                  <a:solidFill>
                    <a:srgbClr val="2E2E2E"/>
                  </a:solidFill>
                  <a:latin typeface="Arial"/>
                  <a:ea typeface="Arial"/>
                  <a:cs typeface="Arial"/>
                </a:defRPr>
              </a:pPr>
              <a:endParaRPr/>
            </a:p>
          </p:txBody>
        </p:sp>
        <p:sp>
          <p:nvSpPr>
            <p:cNvPr id="280" name="Прямоугольник"/>
            <p:cNvSpPr/>
            <p:nvPr/>
          </p:nvSpPr>
          <p:spPr bwMode="auto">
            <a:xfrm>
              <a:off x="0" y="0"/>
              <a:ext cx="5972426" cy="4055486"/>
            </a:xfrm>
            <a:prstGeom prst="rect">
              <a:avLst/>
            </a:prstGeom>
            <a:solidFill>
              <a:srgbClr val="EBEBEB"/>
            </a:solidFill>
            <a:ln w="38100" cap="flat">
              <a:solidFill>
                <a:srgbClr val="7C57E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sp>
        <p:nvSpPr>
          <p:cNvPr id="282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2642196" y="9033974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283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9430453" y="9033974"/>
            <a:ext cx="4439345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grpSp>
        <p:nvGrpSpPr>
          <p:cNvPr id="286" name="Сгруппировать"/>
          <p:cNvGrpSpPr/>
          <p:nvPr/>
        </p:nvGrpSpPr>
        <p:grpSpPr bwMode="auto">
          <a:xfrm>
            <a:off x="15321102" y="8294236"/>
            <a:ext cx="6253612" cy="4332985"/>
            <a:chOff x="0" y="0"/>
            <a:chExt cx="6253611" cy="4332984"/>
          </a:xfrm>
        </p:grpSpPr>
        <p:sp>
          <p:nvSpPr>
            <p:cNvPr id="284" name="Прямоугольник"/>
            <p:cNvSpPr/>
            <p:nvPr/>
          </p:nvSpPr>
          <p:spPr bwMode="auto">
            <a:xfrm>
              <a:off x="367651" y="365093"/>
              <a:ext cx="5885961" cy="3967892"/>
            </a:xfrm>
            <a:prstGeom prst="rect">
              <a:avLst/>
            </a:prstGeom>
            <a:solidFill>
              <a:srgbClr val="2800E2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algn="l" defTabSz="1828800">
                <a:defRPr sz="3600">
                  <a:solidFill>
                    <a:srgbClr val="2E2E2E"/>
                  </a:solidFill>
                  <a:latin typeface="Arial"/>
                  <a:ea typeface="Arial"/>
                  <a:cs typeface="Arial"/>
                </a:defRPr>
              </a:pPr>
              <a:endParaRPr/>
            </a:p>
          </p:txBody>
        </p:sp>
        <p:sp>
          <p:nvSpPr>
            <p:cNvPr id="285" name="Прямоугольник"/>
            <p:cNvSpPr/>
            <p:nvPr/>
          </p:nvSpPr>
          <p:spPr bwMode="auto">
            <a:xfrm>
              <a:off x="0" y="0"/>
              <a:ext cx="5972426" cy="4055486"/>
            </a:xfrm>
            <a:prstGeom prst="rect">
              <a:avLst/>
            </a:prstGeom>
            <a:solidFill>
              <a:srgbClr val="EBEBEB"/>
            </a:solidFill>
            <a:ln w="38100" cap="flat">
              <a:solidFill>
                <a:srgbClr val="7C57E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sp>
        <p:nvSpPr>
          <p:cNvPr id="287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16093459" y="9033974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3" name="Сгруппировать"/>
          <p:cNvGrpSpPr/>
          <p:nvPr/>
        </p:nvGrpSpPr>
        <p:grpSpPr bwMode="auto">
          <a:xfrm rot="10800000">
            <a:off x="1862082" y="11135740"/>
            <a:ext cx="1153489" cy="1176716"/>
            <a:chOff x="0" y="0"/>
            <a:chExt cx="1153488" cy="1176715"/>
          </a:xfrm>
        </p:grpSpPr>
        <p:sp>
          <p:nvSpPr>
            <p:cNvPr id="289" name="Прямоугольник"/>
            <p:cNvSpPr/>
            <p:nvPr/>
          </p:nvSpPr>
          <p:spPr bwMode="auto">
            <a:xfrm>
              <a:off x="0" y="226538"/>
              <a:ext cx="929141" cy="950178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90" name="Прямоугольник"/>
            <p:cNvSpPr/>
            <p:nvPr/>
          </p:nvSpPr>
          <p:spPr bwMode="auto">
            <a:xfrm>
              <a:off x="927334" y="226538"/>
              <a:ext cx="226155" cy="945439"/>
            </a:xfrm>
            <a:prstGeom prst="rect">
              <a:avLst/>
            </a:prstGeom>
            <a:solidFill>
              <a:srgbClr val="2800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91" name="Прямоугольник"/>
            <p:cNvSpPr/>
            <p:nvPr/>
          </p:nvSpPr>
          <p:spPr bwMode="auto">
            <a:xfrm>
              <a:off x="2892" y="0"/>
              <a:ext cx="926249" cy="226154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92" name="Квадрат"/>
            <p:cNvSpPr/>
            <p:nvPr/>
          </p:nvSpPr>
          <p:spPr bwMode="auto">
            <a:xfrm>
              <a:off x="927334" y="0"/>
              <a:ext cx="226155" cy="226155"/>
            </a:xfrm>
            <a:prstGeom prst="rect">
              <a:avLst/>
            </a:prstGeom>
            <a:solidFill>
              <a:srgbClr val="D2C4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298" name="Сгруппировать"/>
          <p:cNvGrpSpPr/>
          <p:nvPr/>
        </p:nvGrpSpPr>
        <p:grpSpPr bwMode="auto">
          <a:xfrm rot="10800000">
            <a:off x="1862082" y="9599318"/>
            <a:ext cx="1153489" cy="1176716"/>
            <a:chOff x="0" y="0"/>
            <a:chExt cx="1153488" cy="1176715"/>
          </a:xfrm>
        </p:grpSpPr>
        <p:sp>
          <p:nvSpPr>
            <p:cNvPr id="294" name="Прямоугольник"/>
            <p:cNvSpPr/>
            <p:nvPr/>
          </p:nvSpPr>
          <p:spPr bwMode="auto">
            <a:xfrm>
              <a:off x="0" y="226538"/>
              <a:ext cx="929141" cy="950178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95" name="Прямоугольник"/>
            <p:cNvSpPr/>
            <p:nvPr/>
          </p:nvSpPr>
          <p:spPr bwMode="auto">
            <a:xfrm>
              <a:off x="927334" y="226538"/>
              <a:ext cx="226155" cy="945439"/>
            </a:xfrm>
            <a:prstGeom prst="rect">
              <a:avLst/>
            </a:prstGeom>
            <a:solidFill>
              <a:srgbClr val="5533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96" name="Прямоугольник"/>
            <p:cNvSpPr/>
            <p:nvPr/>
          </p:nvSpPr>
          <p:spPr bwMode="auto">
            <a:xfrm>
              <a:off x="2892" y="0"/>
              <a:ext cx="926249" cy="226154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97" name="Квадрат"/>
            <p:cNvSpPr/>
            <p:nvPr/>
          </p:nvSpPr>
          <p:spPr bwMode="auto">
            <a:xfrm>
              <a:off x="927334" y="0"/>
              <a:ext cx="226155" cy="226155"/>
            </a:xfrm>
            <a:prstGeom prst="rect">
              <a:avLst/>
            </a:prstGeom>
            <a:solidFill>
              <a:srgbClr val="D2C4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303" name="Сгруппировать"/>
          <p:cNvGrpSpPr/>
          <p:nvPr/>
        </p:nvGrpSpPr>
        <p:grpSpPr bwMode="auto">
          <a:xfrm rot="10800000">
            <a:off x="1862082" y="8062121"/>
            <a:ext cx="1153489" cy="1176716"/>
            <a:chOff x="0" y="0"/>
            <a:chExt cx="1153488" cy="1176715"/>
          </a:xfrm>
        </p:grpSpPr>
        <p:sp>
          <p:nvSpPr>
            <p:cNvPr id="299" name="Прямоугольник"/>
            <p:cNvSpPr/>
            <p:nvPr/>
          </p:nvSpPr>
          <p:spPr bwMode="auto">
            <a:xfrm>
              <a:off x="0" y="226538"/>
              <a:ext cx="929141" cy="950178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00" name="Прямоугольник"/>
            <p:cNvSpPr/>
            <p:nvPr/>
          </p:nvSpPr>
          <p:spPr bwMode="auto">
            <a:xfrm>
              <a:off x="927334" y="226538"/>
              <a:ext cx="226155" cy="945439"/>
            </a:xfrm>
            <a:prstGeom prst="rect">
              <a:avLst/>
            </a:prstGeom>
            <a:solidFill>
              <a:srgbClr val="8A61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01" name="Прямоугольник"/>
            <p:cNvSpPr/>
            <p:nvPr/>
          </p:nvSpPr>
          <p:spPr bwMode="auto">
            <a:xfrm>
              <a:off x="2892" y="0"/>
              <a:ext cx="926249" cy="226154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02" name="Квадрат"/>
            <p:cNvSpPr/>
            <p:nvPr/>
          </p:nvSpPr>
          <p:spPr bwMode="auto">
            <a:xfrm>
              <a:off x="927334" y="0"/>
              <a:ext cx="226155" cy="226155"/>
            </a:xfrm>
            <a:prstGeom prst="rect">
              <a:avLst/>
            </a:prstGeom>
            <a:solidFill>
              <a:srgbClr val="D2C4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308" name="Сгруппировать"/>
          <p:cNvGrpSpPr/>
          <p:nvPr/>
        </p:nvGrpSpPr>
        <p:grpSpPr bwMode="auto">
          <a:xfrm rot="10800000">
            <a:off x="1862082" y="6503408"/>
            <a:ext cx="1153489" cy="1176716"/>
            <a:chOff x="0" y="0"/>
            <a:chExt cx="1153488" cy="1176715"/>
          </a:xfrm>
        </p:grpSpPr>
        <p:sp>
          <p:nvSpPr>
            <p:cNvPr id="304" name="Прямоугольник"/>
            <p:cNvSpPr/>
            <p:nvPr/>
          </p:nvSpPr>
          <p:spPr bwMode="auto">
            <a:xfrm>
              <a:off x="0" y="226538"/>
              <a:ext cx="929141" cy="950178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05" name="Прямоугольник"/>
            <p:cNvSpPr/>
            <p:nvPr/>
          </p:nvSpPr>
          <p:spPr bwMode="auto">
            <a:xfrm>
              <a:off x="927334" y="226538"/>
              <a:ext cx="226155" cy="945439"/>
            </a:xfrm>
            <a:prstGeom prst="rect">
              <a:avLst/>
            </a:prstGeom>
            <a:solidFill>
              <a:srgbClr val="A17A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06" name="Прямоугольник"/>
            <p:cNvSpPr/>
            <p:nvPr/>
          </p:nvSpPr>
          <p:spPr bwMode="auto">
            <a:xfrm>
              <a:off x="2892" y="0"/>
              <a:ext cx="926249" cy="226154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07" name="Квадрат"/>
            <p:cNvSpPr/>
            <p:nvPr/>
          </p:nvSpPr>
          <p:spPr bwMode="auto">
            <a:xfrm>
              <a:off x="927334" y="0"/>
              <a:ext cx="226155" cy="226155"/>
            </a:xfrm>
            <a:prstGeom prst="rect">
              <a:avLst/>
            </a:prstGeom>
            <a:solidFill>
              <a:srgbClr val="D2C4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313" name="Сгруппировать"/>
          <p:cNvGrpSpPr/>
          <p:nvPr/>
        </p:nvGrpSpPr>
        <p:grpSpPr bwMode="auto">
          <a:xfrm rot="10800000">
            <a:off x="1862082" y="3407497"/>
            <a:ext cx="1153489" cy="1176716"/>
            <a:chOff x="0" y="0"/>
            <a:chExt cx="1153488" cy="1176715"/>
          </a:xfrm>
        </p:grpSpPr>
        <p:sp>
          <p:nvSpPr>
            <p:cNvPr id="309" name="Прямоугольник"/>
            <p:cNvSpPr/>
            <p:nvPr/>
          </p:nvSpPr>
          <p:spPr bwMode="auto">
            <a:xfrm>
              <a:off x="0" y="226538"/>
              <a:ext cx="929141" cy="950178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10" name="Прямоугольник"/>
            <p:cNvSpPr/>
            <p:nvPr/>
          </p:nvSpPr>
          <p:spPr bwMode="auto">
            <a:xfrm>
              <a:off x="927334" y="226538"/>
              <a:ext cx="226155" cy="945439"/>
            </a:xfrm>
            <a:prstGeom prst="rect">
              <a:avLst/>
            </a:prstGeom>
            <a:solidFill>
              <a:srgbClr val="E3D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11" name="Прямоугольник"/>
            <p:cNvSpPr/>
            <p:nvPr/>
          </p:nvSpPr>
          <p:spPr bwMode="auto">
            <a:xfrm>
              <a:off x="2892" y="0"/>
              <a:ext cx="926249" cy="226154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12" name="Квадрат"/>
            <p:cNvSpPr/>
            <p:nvPr/>
          </p:nvSpPr>
          <p:spPr bwMode="auto">
            <a:xfrm>
              <a:off x="927334" y="0"/>
              <a:ext cx="226155" cy="226155"/>
            </a:xfrm>
            <a:prstGeom prst="rect">
              <a:avLst/>
            </a:prstGeom>
            <a:solidFill>
              <a:srgbClr val="D2C4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sp>
        <p:nvSpPr>
          <p:cNvPr id="314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315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31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Google Shape;295;p8"/>
          <p:cNvSpPr txBox="1"/>
          <p:nvPr/>
        </p:nvSpPr>
        <p:spPr bwMode="auto">
          <a:xfrm>
            <a:off x="3325021" y="3619751"/>
            <a:ext cx="10546616" cy="599808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algn="l" defTabSz="914400">
              <a:lnSpc>
                <a:spcPts val="4000"/>
              </a:lnSpc>
              <a:defRPr sz="32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Центр по маркетингу и коммуникациям</a:t>
            </a:r>
            <a:endParaRPr/>
          </a:p>
        </p:txBody>
      </p:sp>
      <p:sp>
        <p:nvSpPr>
          <p:cNvPr id="318" name="Google Shape;295;p8"/>
          <p:cNvSpPr txBox="1"/>
          <p:nvPr/>
        </p:nvSpPr>
        <p:spPr bwMode="auto">
          <a:xfrm>
            <a:off x="3309441" y="5156381"/>
            <a:ext cx="10577775" cy="599808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algn="l" defTabSz="914400">
              <a:lnSpc>
                <a:spcPts val="4000"/>
              </a:lnSpc>
              <a:defRPr sz="32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Центр по работе с абитуриентами</a:t>
            </a:r>
            <a:endParaRPr/>
          </a:p>
        </p:txBody>
      </p:sp>
      <p:sp>
        <p:nvSpPr>
          <p:cNvPr id="319" name="Google Shape;295;p8"/>
          <p:cNvSpPr txBox="1"/>
          <p:nvPr/>
        </p:nvSpPr>
        <p:spPr bwMode="auto">
          <a:xfrm>
            <a:off x="3309441" y="6686945"/>
            <a:ext cx="10707816" cy="599808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algn="l" defTabSz="1828800">
              <a:lnSpc>
                <a:spcPts val="4000"/>
              </a:lnSpc>
              <a:defRPr sz="32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Центр по работе со студентами и выпускниками</a:t>
            </a:r>
            <a:endParaRPr/>
          </a:p>
        </p:txBody>
      </p:sp>
      <p:sp>
        <p:nvSpPr>
          <p:cNvPr id="320" name="Google Shape;295;p8"/>
          <p:cNvSpPr txBox="1"/>
          <p:nvPr/>
        </p:nvSpPr>
        <p:spPr bwMode="auto">
          <a:xfrm>
            <a:off x="3309441" y="8287075"/>
            <a:ext cx="10546616" cy="599808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algn="l" defTabSz="1828800">
              <a:lnSpc>
                <a:spcPts val="4000"/>
              </a:lnSpc>
              <a:defRPr sz="32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Центр практической подготовки студентов</a:t>
            </a:r>
            <a:endParaRPr/>
          </a:p>
        </p:txBody>
      </p:sp>
      <p:sp>
        <p:nvSpPr>
          <p:cNvPr id="321" name="Google Shape;295;p8"/>
          <p:cNvSpPr txBox="1"/>
          <p:nvPr/>
        </p:nvSpPr>
        <p:spPr bwMode="auto">
          <a:xfrm>
            <a:off x="3309441" y="9824273"/>
            <a:ext cx="10577775" cy="599808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algn="l" defTabSz="1828800">
              <a:lnSpc>
                <a:spcPts val="4000"/>
              </a:lnSpc>
              <a:defRPr sz="32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Ассоциация выпускников Школы</a:t>
            </a:r>
            <a:endParaRPr/>
          </a:p>
        </p:txBody>
      </p:sp>
      <p:sp>
        <p:nvSpPr>
          <p:cNvPr id="322" name="Google Shape;295;p8"/>
          <p:cNvSpPr txBox="1"/>
          <p:nvPr/>
        </p:nvSpPr>
        <p:spPr bwMode="auto">
          <a:xfrm>
            <a:off x="3309441" y="11323371"/>
            <a:ext cx="10577775" cy="599808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algn="l" defTabSz="1828800">
              <a:lnSpc>
                <a:spcPts val="4000"/>
              </a:lnSpc>
              <a:defRPr sz="32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Центр развития научных компетенций</a:t>
            </a:r>
            <a:endParaRPr/>
          </a:p>
        </p:txBody>
      </p:sp>
      <p:sp>
        <p:nvSpPr>
          <p:cNvPr id="323" name="Прямоугольник"/>
          <p:cNvSpPr/>
          <p:nvPr/>
        </p:nvSpPr>
        <p:spPr bwMode="auto">
          <a:xfrm>
            <a:off x="14991060" y="3421408"/>
            <a:ext cx="6435559" cy="8891296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324" name="Картинка"/>
          <p:cNvSpPr txBox="1"/>
          <p:nvPr/>
        </p:nvSpPr>
        <p:spPr bwMode="auto">
          <a:xfrm>
            <a:off x="17088381" y="7549556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sp>
        <p:nvSpPr>
          <p:cNvPr id="325" name="Google Shape;295;p8"/>
          <p:cNvSpPr txBox="1"/>
          <p:nvPr/>
        </p:nvSpPr>
        <p:spPr bwMode="auto">
          <a:xfrm>
            <a:off x="2140684" y="3442074"/>
            <a:ext cx="754122" cy="10057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defRPr sz="5000">
                <a:solidFill>
                  <a:srgbClr val="FFFFFF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1</a:t>
            </a:r>
            <a:endParaRPr/>
          </a:p>
        </p:txBody>
      </p:sp>
      <p:grpSp>
        <p:nvGrpSpPr>
          <p:cNvPr id="330" name="Сгруппировать"/>
          <p:cNvGrpSpPr/>
          <p:nvPr/>
        </p:nvGrpSpPr>
        <p:grpSpPr bwMode="auto">
          <a:xfrm rot="10800000">
            <a:off x="1862082" y="4958735"/>
            <a:ext cx="1153489" cy="1176716"/>
            <a:chOff x="0" y="0"/>
            <a:chExt cx="1153488" cy="1176715"/>
          </a:xfrm>
        </p:grpSpPr>
        <p:sp>
          <p:nvSpPr>
            <p:cNvPr id="326" name="Прямоугольник"/>
            <p:cNvSpPr/>
            <p:nvPr/>
          </p:nvSpPr>
          <p:spPr bwMode="auto">
            <a:xfrm>
              <a:off x="0" y="226538"/>
              <a:ext cx="929141" cy="950178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27" name="Прямоугольник"/>
            <p:cNvSpPr/>
            <p:nvPr/>
          </p:nvSpPr>
          <p:spPr bwMode="auto">
            <a:xfrm>
              <a:off x="927334" y="226538"/>
              <a:ext cx="226155" cy="945439"/>
            </a:xfrm>
            <a:prstGeom prst="rect">
              <a:avLst/>
            </a:prstGeom>
            <a:solidFill>
              <a:srgbClr val="AB98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28" name="Прямоугольник"/>
            <p:cNvSpPr/>
            <p:nvPr/>
          </p:nvSpPr>
          <p:spPr bwMode="auto">
            <a:xfrm>
              <a:off x="2892" y="0"/>
              <a:ext cx="926249" cy="226154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29" name="Квадрат"/>
            <p:cNvSpPr/>
            <p:nvPr/>
          </p:nvSpPr>
          <p:spPr bwMode="auto">
            <a:xfrm>
              <a:off x="927334" y="0"/>
              <a:ext cx="226155" cy="226155"/>
            </a:xfrm>
            <a:prstGeom prst="rect">
              <a:avLst/>
            </a:prstGeom>
            <a:solidFill>
              <a:srgbClr val="D2C4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sp>
        <p:nvSpPr>
          <p:cNvPr id="331" name="Google Shape;295;p8"/>
          <p:cNvSpPr txBox="1"/>
          <p:nvPr/>
        </p:nvSpPr>
        <p:spPr bwMode="auto">
          <a:xfrm>
            <a:off x="2140684" y="4987772"/>
            <a:ext cx="754122" cy="10057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defRPr sz="5000">
                <a:solidFill>
                  <a:srgbClr val="FFFFFF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2</a:t>
            </a:r>
            <a:endParaRPr/>
          </a:p>
        </p:txBody>
      </p:sp>
      <p:sp>
        <p:nvSpPr>
          <p:cNvPr id="332" name="Google Shape;295;p8"/>
          <p:cNvSpPr txBox="1"/>
          <p:nvPr/>
        </p:nvSpPr>
        <p:spPr bwMode="auto">
          <a:xfrm>
            <a:off x="2140684" y="6525616"/>
            <a:ext cx="754122" cy="10057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defRPr sz="5000">
                <a:solidFill>
                  <a:srgbClr val="FFFFFF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3</a:t>
            </a:r>
            <a:endParaRPr/>
          </a:p>
        </p:txBody>
      </p:sp>
      <p:sp>
        <p:nvSpPr>
          <p:cNvPr id="333" name="Google Shape;295;p8"/>
          <p:cNvSpPr txBox="1"/>
          <p:nvPr/>
        </p:nvSpPr>
        <p:spPr bwMode="auto">
          <a:xfrm>
            <a:off x="2140684" y="8094761"/>
            <a:ext cx="754122" cy="10057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defRPr sz="5000">
                <a:solidFill>
                  <a:srgbClr val="FFFFFF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4</a:t>
            </a:r>
            <a:endParaRPr/>
          </a:p>
        </p:txBody>
      </p:sp>
      <p:sp>
        <p:nvSpPr>
          <p:cNvPr id="334" name="Google Shape;295;p8"/>
          <p:cNvSpPr txBox="1"/>
          <p:nvPr/>
        </p:nvSpPr>
        <p:spPr bwMode="auto">
          <a:xfrm>
            <a:off x="2140684" y="9645503"/>
            <a:ext cx="754122" cy="10057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defRPr sz="5000">
                <a:solidFill>
                  <a:srgbClr val="FFFFFF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5</a:t>
            </a:r>
            <a:endParaRPr/>
          </a:p>
        </p:txBody>
      </p:sp>
      <p:sp>
        <p:nvSpPr>
          <p:cNvPr id="335" name="Google Shape;295;p8"/>
          <p:cNvSpPr txBox="1"/>
          <p:nvPr/>
        </p:nvSpPr>
        <p:spPr bwMode="auto">
          <a:xfrm>
            <a:off x="2140684" y="11182571"/>
            <a:ext cx="754122" cy="10057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defRPr sz="5000">
                <a:solidFill>
                  <a:srgbClr val="FFFFFF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338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339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Прямоугольник"/>
          <p:cNvSpPr/>
          <p:nvPr/>
        </p:nvSpPr>
        <p:spPr bwMode="auto">
          <a:xfrm>
            <a:off x="3396767" y="5385343"/>
            <a:ext cx="14522482" cy="5395119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341" name="Прямоугольник"/>
          <p:cNvSpPr/>
          <p:nvPr/>
        </p:nvSpPr>
        <p:spPr bwMode="auto">
          <a:xfrm>
            <a:off x="3029115" y="5004990"/>
            <a:ext cx="14458982" cy="5331620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342" name="Одна короткая важная мысль или цитата"/>
          <p:cNvSpPr txBox="1"/>
          <p:nvPr/>
        </p:nvSpPr>
        <p:spPr bwMode="auto">
          <a:xfrm>
            <a:off x="4547147" y="6221468"/>
            <a:ext cx="11627294" cy="2286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l">
              <a:defRPr sz="7000" i="1">
                <a:solidFill>
                  <a:srgbClr val="7C57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Одна короткая важная мысль или цитата</a:t>
            </a:r>
            <a:endParaRPr/>
          </a:p>
        </p:txBody>
      </p:sp>
      <p:grpSp>
        <p:nvGrpSpPr>
          <p:cNvPr id="349" name="Сгруппировать"/>
          <p:cNvGrpSpPr/>
          <p:nvPr/>
        </p:nvGrpSpPr>
        <p:grpSpPr bwMode="auto">
          <a:xfrm>
            <a:off x="4795503" y="3829755"/>
            <a:ext cx="930922" cy="1641023"/>
            <a:chOff x="0" y="0"/>
            <a:chExt cx="930921" cy="1641021"/>
          </a:xfrm>
        </p:grpSpPr>
        <p:sp>
          <p:nvSpPr>
            <p:cNvPr id="343" name="Прямоугольник"/>
            <p:cNvSpPr/>
            <p:nvPr/>
          </p:nvSpPr>
          <p:spPr bwMode="auto">
            <a:xfrm rot="12770123">
              <a:off x="198265" y="37410"/>
              <a:ext cx="386606" cy="843760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grpSp>
          <p:nvGrpSpPr>
            <p:cNvPr id="348" name="Сгруппировать"/>
            <p:cNvGrpSpPr/>
            <p:nvPr/>
          </p:nvGrpSpPr>
          <p:grpSpPr bwMode="auto">
            <a:xfrm>
              <a:off x="0" y="705573"/>
              <a:ext cx="930922" cy="935449"/>
              <a:chOff x="0" y="0"/>
              <a:chExt cx="930921" cy="935448"/>
            </a:xfrm>
          </p:grpSpPr>
          <p:sp>
            <p:nvSpPr>
              <p:cNvPr id="344" name="Квадрат"/>
              <p:cNvSpPr/>
              <p:nvPr/>
            </p:nvSpPr>
            <p:spPr bwMode="auto">
              <a:xfrm>
                <a:off x="0" y="468121"/>
                <a:ext cx="467327" cy="467328"/>
              </a:xfrm>
              <a:prstGeom prst="rect">
                <a:avLst/>
              </a:prstGeom>
              <a:solidFill>
                <a:srgbClr val="8355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45" name="Квадрат"/>
              <p:cNvSpPr/>
              <p:nvPr/>
            </p:nvSpPr>
            <p:spPr bwMode="auto">
              <a:xfrm>
                <a:off x="463594" y="468121"/>
                <a:ext cx="467328" cy="467328"/>
              </a:xfrm>
              <a:prstGeom prst="rect">
                <a:avLst/>
              </a:prstGeom>
              <a:solidFill>
                <a:srgbClr val="96D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46" name="Квадрат"/>
              <p:cNvSpPr/>
              <p:nvPr/>
            </p:nvSpPr>
            <p:spPr bwMode="auto">
              <a:xfrm>
                <a:off x="0" y="0"/>
                <a:ext cx="467327" cy="467327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47" name="Квадрат"/>
              <p:cNvSpPr/>
              <p:nvPr/>
            </p:nvSpPr>
            <p:spPr bwMode="auto">
              <a:xfrm>
                <a:off x="463594" y="0"/>
                <a:ext cx="467328" cy="46732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356" name="Сгруппировать"/>
          <p:cNvGrpSpPr/>
          <p:nvPr/>
        </p:nvGrpSpPr>
        <p:grpSpPr bwMode="auto">
          <a:xfrm>
            <a:off x="3470555" y="3829755"/>
            <a:ext cx="930922" cy="1641023"/>
            <a:chOff x="0" y="0"/>
            <a:chExt cx="930921" cy="1641021"/>
          </a:xfrm>
        </p:grpSpPr>
        <p:sp>
          <p:nvSpPr>
            <p:cNvPr id="350" name="Прямоугольник"/>
            <p:cNvSpPr/>
            <p:nvPr/>
          </p:nvSpPr>
          <p:spPr bwMode="auto">
            <a:xfrm rot="12770123">
              <a:off x="198265" y="37410"/>
              <a:ext cx="386606" cy="843760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grpSp>
          <p:nvGrpSpPr>
            <p:cNvPr id="355" name="Сгруппировать"/>
            <p:cNvGrpSpPr/>
            <p:nvPr/>
          </p:nvGrpSpPr>
          <p:grpSpPr bwMode="auto">
            <a:xfrm>
              <a:off x="0" y="705573"/>
              <a:ext cx="930922" cy="935449"/>
              <a:chOff x="0" y="0"/>
              <a:chExt cx="930921" cy="935448"/>
            </a:xfrm>
          </p:grpSpPr>
          <p:sp>
            <p:nvSpPr>
              <p:cNvPr id="351" name="Квадрат"/>
              <p:cNvSpPr/>
              <p:nvPr/>
            </p:nvSpPr>
            <p:spPr bwMode="auto">
              <a:xfrm>
                <a:off x="0" y="468121"/>
                <a:ext cx="467327" cy="467328"/>
              </a:xfrm>
              <a:prstGeom prst="rect">
                <a:avLst/>
              </a:prstGeom>
              <a:solidFill>
                <a:srgbClr val="8355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52" name="Квадрат"/>
              <p:cNvSpPr/>
              <p:nvPr/>
            </p:nvSpPr>
            <p:spPr bwMode="auto">
              <a:xfrm>
                <a:off x="463594" y="468121"/>
                <a:ext cx="467328" cy="467328"/>
              </a:xfrm>
              <a:prstGeom prst="rect">
                <a:avLst/>
              </a:prstGeom>
              <a:solidFill>
                <a:srgbClr val="96D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53" name="Квадрат"/>
              <p:cNvSpPr/>
              <p:nvPr/>
            </p:nvSpPr>
            <p:spPr bwMode="auto">
              <a:xfrm>
                <a:off x="0" y="0"/>
                <a:ext cx="467327" cy="467327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54" name="Квадрат"/>
              <p:cNvSpPr/>
              <p:nvPr/>
            </p:nvSpPr>
            <p:spPr bwMode="auto">
              <a:xfrm>
                <a:off x="463594" y="0"/>
                <a:ext cx="467328" cy="46732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363" name="Сгруппировать"/>
          <p:cNvGrpSpPr/>
          <p:nvPr/>
        </p:nvGrpSpPr>
        <p:grpSpPr bwMode="auto">
          <a:xfrm rot="10800000">
            <a:off x="16141322" y="9846774"/>
            <a:ext cx="930922" cy="1641021"/>
            <a:chOff x="0" y="0"/>
            <a:chExt cx="930921" cy="1641021"/>
          </a:xfrm>
        </p:grpSpPr>
        <p:sp>
          <p:nvSpPr>
            <p:cNvPr id="357" name="Прямоугольник"/>
            <p:cNvSpPr/>
            <p:nvPr/>
          </p:nvSpPr>
          <p:spPr bwMode="auto">
            <a:xfrm rot="12770123">
              <a:off x="198265" y="37410"/>
              <a:ext cx="386606" cy="843760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grpSp>
          <p:nvGrpSpPr>
            <p:cNvPr id="362" name="Сгруппировать"/>
            <p:cNvGrpSpPr/>
            <p:nvPr/>
          </p:nvGrpSpPr>
          <p:grpSpPr bwMode="auto">
            <a:xfrm>
              <a:off x="0" y="705573"/>
              <a:ext cx="930922" cy="935449"/>
              <a:chOff x="0" y="0"/>
              <a:chExt cx="930921" cy="935448"/>
            </a:xfrm>
          </p:grpSpPr>
          <p:sp>
            <p:nvSpPr>
              <p:cNvPr id="358" name="Квадрат"/>
              <p:cNvSpPr/>
              <p:nvPr/>
            </p:nvSpPr>
            <p:spPr bwMode="auto">
              <a:xfrm>
                <a:off x="0" y="468121"/>
                <a:ext cx="467327" cy="467328"/>
              </a:xfrm>
              <a:prstGeom prst="rect">
                <a:avLst/>
              </a:prstGeom>
              <a:solidFill>
                <a:srgbClr val="8355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59" name="Квадрат"/>
              <p:cNvSpPr/>
              <p:nvPr/>
            </p:nvSpPr>
            <p:spPr bwMode="auto">
              <a:xfrm>
                <a:off x="463594" y="468121"/>
                <a:ext cx="467328" cy="467328"/>
              </a:xfrm>
              <a:prstGeom prst="rect">
                <a:avLst/>
              </a:prstGeom>
              <a:solidFill>
                <a:srgbClr val="96D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60" name="Квадрат"/>
              <p:cNvSpPr/>
              <p:nvPr/>
            </p:nvSpPr>
            <p:spPr bwMode="auto">
              <a:xfrm>
                <a:off x="0" y="0"/>
                <a:ext cx="467327" cy="467327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61" name="Квадрат"/>
              <p:cNvSpPr/>
              <p:nvPr/>
            </p:nvSpPr>
            <p:spPr bwMode="auto">
              <a:xfrm>
                <a:off x="463594" y="0"/>
                <a:ext cx="467328" cy="46732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370" name="Сгруппировать"/>
          <p:cNvGrpSpPr/>
          <p:nvPr/>
        </p:nvGrpSpPr>
        <p:grpSpPr bwMode="auto">
          <a:xfrm rot="10800000">
            <a:off x="14816374" y="9846774"/>
            <a:ext cx="930922" cy="1641021"/>
            <a:chOff x="0" y="0"/>
            <a:chExt cx="930921" cy="1641021"/>
          </a:xfrm>
        </p:grpSpPr>
        <p:sp>
          <p:nvSpPr>
            <p:cNvPr id="364" name="Прямоугольник"/>
            <p:cNvSpPr/>
            <p:nvPr/>
          </p:nvSpPr>
          <p:spPr bwMode="auto">
            <a:xfrm rot="12770123">
              <a:off x="198265" y="37410"/>
              <a:ext cx="386606" cy="843760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grpSp>
          <p:nvGrpSpPr>
            <p:cNvPr id="369" name="Сгруппировать"/>
            <p:cNvGrpSpPr/>
            <p:nvPr/>
          </p:nvGrpSpPr>
          <p:grpSpPr bwMode="auto">
            <a:xfrm>
              <a:off x="0" y="705573"/>
              <a:ext cx="930922" cy="935449"/>
              <a:chOff x="0" y="0"/>
              <a:chExt cx="930921" cy="935448"/>
            </a:xfrm>
          </p:grpSpPr>
          <p:sp>
            <p:nvSpPr>
              <p:cNvPr id="365" name="Квадрат"/>
              <p:cNvSpPr/>
              <p:nvPr/>
            </p:nvSpPr>
            <p:spPr bwMode="auto">
              <a:xfrm>
                <a:off x="0" y="468121"/>
                <a:ext cx="467327" cy="467328"/>
              </a:xfrm>
              <a:prstGeom prst="rect">
                <a:avLst/>
              </a:prstGeom>
              <a:solidFill>
                <a:srgbClr val="8355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66" name="Квадрат"/>
              <p:cNvSpPr/>
              <p:nvPr/>
            </p:nvSpPr>
            <p:spPr bwMode="auto">
              <a:xfrm>
                <a:off x="463594" y="468121"/>
                <a:ext cx="467328" cy="467328"/>
              </a:xfrm>
              <a:prstGeom prst="rect">
                <a:avLst/>
              </a:prstGeom>
              <a:solidFill>
                <a:srgbClr val="96D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67" name="Квадрат"/>
              <p:cNvSpPr/>
              <p:nvPr/>
            </p:nvSpPr>
            <p:spPr bwMode="auto">
              <a:xfrm>
                <a:off x="0" y="0"/>
                <a:ext cx="467327" cy="467327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368" name="Квадрат"/>
              <p:cNvSpPr/>
              <p:nvPr/>
            </p:nvSpPr>
            <p:spPr bwMode="auto">
              <a:xfrm>
                <a:off x="463594" y="0"/>
                <a:ext cx="467328" cy="46732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2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373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374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2"/>
          <p:cNvSpPr txBox="1"/>
          <p:nvPr/>
        </p:nvSpPr>
        <p:spPr bwMode="auto">
          <a:xfrm>
            <a:off x="1812921" y="3372840"/>
            <a:ext cx="2285267" cy="2221022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/>
          <a:lstStyle>
            <a:lvl1pPr algn="l" defTabSz="1828800">
              <a:defRPr sz="14000">
                <a:solidFill>
                  <a:srgbClr val="AB98F7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2</a:t>
            </a:r>
            <a:endParaRPr/>
          </a:p>
        </p:txBody>
      </p:sp>
      <p:sp>
        <p:nvSpPr>
          <p:cNvPr id="376" name="4"/>
          <p:cNvSpPr txBox="1"/>
          <p:nvPr/>
        </p:nvSpPr>
        <p:spPr bwMode="auto">
          <a:xfrm>
            <a:off x="8560830" y="3372840"/>
            <a:ext cx="2474989" cy="2221022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 anchor="ctr"/>
          <a:lstStyle>
            <a:lvl1pPr algn="l" defTabSz="1828800">
              <a:defRPr sz="14000">
                <a:solidFill>
                  <a:srgbClr val="7C57E2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4</a:t>
            </a:r>
            <a:endParaRPr/>
          </a:p>
        </p:txBody>
      </p:sp>
      <p:sp>
        <p:nvSpPr>
          <p:cNvPr id="377" name="5"/>
          <p:cNvSpPr txBox="1"/>
          <p:nvPr/>
        </p:nvSpPr>
        <p:spPr bwMode="auto">
          <a:xfrm>
            <a:off x="15365017" y="3316593"/>
            <a:ext cx="1989613" cy="2334005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/>
          <a:lstStyle>
            <a:lvl1pPr algn="l" defTabSz="1828800">
              <a:defRPr sz="14000">
                <a:solidFill>
                  <a:srgbClr val="4B1873"/>
                </a:solidFill>
                <a:latin typeface="Dela Gothic One Regular"/>
                <a:ea typeface="Dela Gothic One Regular"/>
                <a:cs typeface="Dela Gothic One Regular"/>
              </a:defRPr>
            </a:lvl1pPr>
          </a:lstStyle>
          <a:p>
            <a:pPr>
              <a:defRPr/>
            </a:pPr>
            <a:r>
              <a:rPr/>
              <a:t>5</a:t>
            </a:r>
            <a:endParaRPr/>
          </a:p>
        </p:txBody>
      </p:sp>
      <p:sp>
        <p:nvSpPr>
          <p:cNvPr id="378" name="Прямоугольник"/>
          <p:cNvSpPr/>
          <p:nvPr/>
        </p:nvSpPr>
        <p:spPr bwMode="auto">
          <a:xfrm>
            <a:off x="1864035" y="6217916"/>
            <a:ext cx="1750241" cy="312957"/>
          </a:xfrm>
          <a:prstGeom prst="rect">
            <a:avLst/>
          </a:prstGeom>
          <a:solidFill>
            <a:srgbClr val="AB9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379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1767248" y="6710180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380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8555506" y="6710180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381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15423226" y="6710180"/>
            <a:ext cx="4439344" cy="245992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grpSp>
        <p:nvGrpSpPr>
          <p:cNvPr id="384" name="Сгруппировать"/>
          <p:cNvGrpSpPr/>
          <p:nvPr/>
        </p:nvGrpSpPr>
        <p:grpSpPr bwMode="auto">
          <a:xfrm>
            <a:off x="1867438" y="9464933"/>
            <a:ext cx="3482809" cy="615882"/>
            <a:chOff x="0" y="0"/>
            <a:chExt cx="3482807" cy="615881"/>
          </a:xfrm>
        </p:grpSpPr>
        <p:sp>
          <p:nvSpPr>
            <p:cNvPr id="382" name="Прямоугольник"/>
            <p:cNvSpPr/>
            <p:nvPr/>
          </p:nvSpPr>
          <p:spPr bwMode="auto">
            <a:xfrm>
              <a:off x="0" y="0"/>
              <a:ext cx="1743433" cy="312957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83" name="Прямоугольник"/>
            <p:cNvSpPr/>
            <p:nvPr/>
          </p:nvSpPr>
          <p:spPr bwMode="auto">
            <a:xfrm>
              <a:off x="1739374" y="302924"/>
              <a:ext cx="1743434" cy="312958"/>
            </a:xfrm>
            <a:prstGeom prst="rect">
              <a:avLst/>
            </a:prstGeom>
            <a:solidFill>
              <a:srgbClr val="7C57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sp>
        <p:nvSpPr>
          <p:cNvPr id="385" name="Прямоугольник"/>
          <p:cNvSpPr/>
          <p:nvPr/>
        </p:nvSpPr>
        <p:spPr bwMode="auto">
          <a:xfrm>
            <a:off x="8675667" y="6217916"/>
            <a:ext cx="1750241" cy="312957"/>
          </a:xfrm>
          <a:prstGeom prst="rect">
            <a:avLst/>
          </a:prstGeom>
          <a:solidFill>
            <a:srgbClr val="7C5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grpSp>
        <p:nvGrpSpPr>
          <p:cNvPr id="388" name="Сгруппировать"/>
          <p:cNvGrpSpPr/>
          <p:nvPr/>
        </p:nvGrpSpPr>
        <p:grpSpPr bwMode="auto">
          <a:xfrm>
            <a:off x="8653671" y="9464933"/>
            <a:ext cx="3482809" cy="615882"/>
            <a:chOff x="0" y="0"/>
            <a:chExt cx="3482807" cy="615881"/>
          </a:xfrm>
        </p:grpSpPr>
        <p:sp>
          <p:nvSpPr>
            <p:cNvPr id="386" name="Прямоугольник"/>
            <p:cNvSpPr/>
            <p:nvPr/>
          </p:nvSpPr>
          <p:spPr bwMode="auto">
            <a:xfrm>
              <a:off x="0" y="302924"/>
              <a:ext cx="1743433" cy="312958"/>
            </a:xfrm>
            <a:prstGeom prst="rect">
              <a:avLst/>
            </a:prstGeom>
            <a:solidFill>
              <a:srgbClr val="2800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87" name="Прямоугольник"/>
            <p:cNvSpPr/>
            <p:nvPr/>
          </p:nvSpPr>
          <p:spPr bwMode="auto">
            <a:xfrm>
              <a:off x="1739374" y="0"/>
              <a:ext cx="1743434" cy="312957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sp>
        <p:nvSpPr>
          <p:cNvPr id="389" name="Прямоугольник"/>
          <p:cNvSpPr/>
          <p:nvPr/>
        </p:nvSpPr>
        <p:spPr bwMode="auto">
          <a:xfrm>
            <a:off x="15549041" y="6217916"/>
            <a:ext cx="1750241" cy="312957"/>
          </a:xfrm>
          <a:prstGeom prst="rect">
            <a:avLst/>
          </a:prstGeom>
          <a:solidFill>
            <a:srgbClr val="4B18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grpSp>
        <p:nvGrpSpPr>
          <p:cNvPr id="392" name="Сгруппировать"/>
          <p:cNvGrpSpPr/>
          <p:nvPr/>
        </p:nvGrpSpPr>
        <p:grpSpPr bwMode="auto">
          <a:xfrm>
            <a:off x="15527045" y="9464933"/>
            <a:ext cx="3482809" cy="615882"/>
            <a:chOff x="0" y="0"/>
            <a:chExt cx="3482807" cy="615881"/>
          </a:xfrm>
        </p:grpSpPr>
        <p:sp>
          <p:nvSpPr>
            <p:cNvPr id="390" name="Прямоугольник"/>
            <p:cNvSpPr/>
            <p:nvPr/>
          </p:nvSpPr>
          <p:spPr bwMode="auto">
            <a:xfrm>
              <a:off x="0" y="0"/>
              <a:ext cx="1743433" cy="312957"/>
            </a:xfrm>
            <a:prstGeom prst="rect">
              <a:avLst/>
            </a:prstGeom>
            <a:solidFill>
              <a:srgbClr val="102D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391" name="Прямоугольник"/>
            <p:cNvSpPr/>
            <p:nvPr/>
          </p:nvSpPr>
          <p:spPr bwMode="auto">
            <a:xfrm>
              <a:off x="1739374" y="302924"/>
              <a:ext cx="1743434" cy="312958"/>
            </a:xfrm>
            <a:prstGeom prst="rect">
              <a:avLst/>
            </a:prstGeom>
            <a:solidFill>
              <a:srgbClr val="7C57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4" name="о проекте"/>
          <p:cNvSpPr txBox="1"/>
          <p:nvPr/>
        </p:nvSpPr>
        <p:spPr bwMode="auto">
          <a:xfrm>
            <a:off x="1791801" y="1093192"/>
            <a:ext cx="10599640" cy="2184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395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39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qr71023290.png" descr="qr71023290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69076" y="6970947"/>
            <a:ext cx="4427893" cy="4427894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Google Shape;564;p16"/>
          <p:cNvSpPr txBox="1"/>
          <p:nvPr/>
        </p:nvSpPr>
        <p:spPr bwMode="auto">
          <a:xfrm>
            <a:off x="1770836" y="6014347"/>
            <a:ext cx="2604588" cy="469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indent="12700" algn="r" defTabSz="914400">
              <a:defRPr sz="30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Отсканируй!</a:t>
            </a:r>
            <a:endParaRPr/>
          </a:p>
        </p:txBody>
      </p:sp>
      <p:pic>
        <p:nvPicPr>
          <p:cNvPr id="399" name="65968.png" descr="65968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863728">
            <a:off x="12260599" y="1750964"/>
            <a:ext cx="665945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Линия"/>
          <p:cNvSpPr/>
          <p:nvPr/>
        </p:nvSpPr>
        <p:spPr bwMode="auto">
          <a:xfrm>
            <a:off x="5058209" y="5579895"/>
            <a:ext cx="2060178" cy="169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0" h="21047" fill="norm" stroke="1" extrusionOk="0">
                <a:moveTo>
                  <a:pt x="0" y="5203"/>
                </a:moveTo>
                <a:cubicBezTo>
                  <a:pt x="2004" y="3210"/>
                  <a:pt x="4226" y="1776"/>
                  <a:pt x="6565" y="889"/>
                </a:cubicBezTo>
                <a:cubicBezTo>
                  <a:pt x="10224" y="-498"/>
                  <a:pt x="14424" y="-553"/>
                  <a:pt x="17470" y="2845"/>
                </a:cubicBezTo>
                <a:cubicBezTo>
                  <a:pt x="21600" y="7454"/>
                  <a:pt x="21021" y="15667"/>
                  <a:pt x="17059" y="21047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7C57E2"/>
            </a:gs>
            <a:gs pos="100000">
              <a:srgbClr val="4B1873"/>
            </a:gs>
          </a:gsLst>
          <a:lin ang="20820638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" name="Прямоугольник"/>
          <p:cNvSpPr/>
          <p:nvPr/>
        </p:nvSpPr>
        <p:spPr bwMode="auto">
          <a:xfrm>
            <a:off x="10174671" y="6374170"/>
            <a:ext cx="6682720" cy="312957"/>
          </a:xfrm>
          <a:prstGeom prst="rect">
            <a:avLst/>
          </a:prstGeom>
          <a:solidFill>
            <a:srgbClr val="7C5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pic>
        <p:nvPicPr>
          <p:cNvPr id="403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8156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Спасибо за внимание!"/>
          <p:cNvSpPr txBox="1"/>
          <p:nvPr/>
        </p:nvSpPr>
        <p:spPr bwMode="auto">
          <a:xfrm>
            <a:off x="3627081" y="4514340"/>
            <a:ext cx="18033723" cy="14045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l">
              <a:lnSpc>
                <a:spcPts val="10000"/>
              </a:lnSpc>
              <a:defRPr sz="9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Спасибо за внимание!</a:t>
            </a:r>
            <a:endParaRPr/>
          </a:p>
        </p:txBody>
      </p:sp>
      <p:sp>
        <p:nvSpPr>
          <p:cNvPr id="405" name="Москва, Малый Трёхсвятительский пер., д. 8/2, стр. 1"/>
          <p:cNvSpPr txBox="1"/>
          <p:nvPr/>
        </p:nvSpPr>
        <p:spPr bwMode="auto">
          <a:xfrm>
            <a:off x="3657146" y="9275077"/>
            <a:ext cx="13480416" cy="165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algn="l">
              <a:defRPr sz="5000">
                <a:solidFill>
                  <a:srgbClr val="96D6F7"/>
                </a:solidFill>
                <a:latin typeface="Montserrat Regular"/>
                <a:ea typeface="Montserrat Regular"/>
                <a:cs typeface="Montserrat Regular"/>
              </a:defRPr>
            </a:pPr>
            <a:r>
              <a:rPr/>
              <a:t>Москва, Малый Трёхсвятительский пер.,</a:t>
            </a:r>
            <a:br>
              <a:rPr/>
            </a:br>
            <a:r>
              <a:rPr/>
              <a:t>д. 8/2, стр. 1</a:t>
            </a:r>
            <a:endParaRPr/>
          </a:p>
        </p:txBody>
      </p:sp>
      <p:sp>
        <p:nvSpPr>
          <p:cNvPr id="406" name="Прямоугольник"/>
          <p:cNvSpPr/>
          <p:nvPr/>
        </p:nvSpPr>
        <p:spPr bwMode="auto">
          <a:xfrm>
            <a:off x="3767789" y="6691590"/>
            <a:ext cx="6404214" cy="312958"/>
          </a:xfrm>
          <a:prstGeom prst="rect">
            <a:avLst/>
          </a:prstGeom>
          <a:solidFill>
            <a:srgbClr val="96D6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407" name="Прямоугольник"/>
          <p:cNvSpPr/>
          <p:nvPr/>
        </p:nvSpPr>
        <p:spPr bwMode="auto">
          <a:xfrm>
            <a:off x="3765584" y="3790683"/>
            <a:ext cx="6408623" cy="312958"/>
          </a:xfrm>
          <a:prstGeom prst="rect">
            <a:avLst/>
          </a:prstGeom>
          <a:solidFill>
            <a:srgbClr val="96D6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grpSp>
        <p:nvGrpSpPr>
          <p:cNvPr id="412" name="Сгруппировать"/>
          <p:cNvGrpSpPr/>
          <p:nvPr/>
        </p:nvGrpSpPr>
        <p:grpSpPr bwMode="auto">
          <a:xfrm>
            <a:off x="2708980" y="2726144"/>
            <a:ext cx="1058639" cy="1063787"/>
            <a:chOff x="0" y="0"/>
            <a:chExt cx="1058637" cy="1063785"/>
          </a:xfrm>
        </p:grpSpPr>
        <p:sp>
          <p:nvSpPr>
            <p:cNvPr id="408" name="Квадрат"/>
            <p:cNvSpPr/>
            <p:nvPr/>
          </p:nvSpPr>
          <p:spPr bwMode="auto">
            <a:xfrm>
              <a:off x="0" y="532344"/>
              <a:ext cx="531441" cy="531442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409" name="Квадрат"/>
            <p:cNvSpPr/>
            <p:nvPr/>
          </p:nvSpPr>
          <p:spPr bwMode="auto">
            <a:xfrm>
              <a:off x="527197" y="532344"/>
              <a:ext cx="531441" cy="531442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410" name="Квадрат"/>
            <p:cNvSpPr/>
            <p:nvPr/>
          </p:nvSpPr>
          <p:spPr bwMode="auto">
            <a:xfrm>
              <a:off x="0" y="0"/>
              <a:ext cx="531441" cy="531441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411" name="Квадрат"/>
            <p:cNvSpPr/>
            <p:nvPr/>
          </p:nvSpPr>
          <p:spPr bwMode="auto">
            <a:xfrm>
              <a:off x="527197" y="0"/>
              <a:ext cx="531441" cy="531441"/>
            </a:xfrm>
            <a:prstGeom prst="rect">
              <a:avLst/>
            </a:prstGeom>
            <a:solidFill>
              <a:srgbClr val="DD423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C57E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4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8156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Google Shape;304;p8"/>
          <p:cNvSpPr txBox="1"/>
          <p:nvPr/>
        </p:nvSpPr>
        <p:spPr bwMode="auto">
          <a:xfrm>
            <a:off x="1540792" y="4977291"/>
            <a:ext cx="4371588" cy="1101433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/>
          <a:p>
            <a:pPr defTabSz="914400">
              <a:lnSpc>
                <a:spcPts val="4000"/>
              </a:lnSpc>
              <a:spcBef>
                <a:spcPts val="2000"/>
              </a:spcBef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Связи</a:t>
            </a:r>
            <a:br>
              <a:rPr/>
            </a:br>
            <a:r>
              <a:rPr/>
              <a:t>с общественностью</a:t>
            </a:r>
            <a:endParaRPr/>
          </a:p>
        </p:txBody>
      </p:sp>
      <p:sp>
        <p:nvSpPr>
          <p:cNvPr id="416" name="Google Shape;304;p8"/>
          <p:cNvSpPr txBox="1"/>
          <p:nvPr/>
        </p:nvSpPr>
        <p:spPr bwMode="auto">
          <a:xfrm>
            <a:off x="6719371" y="4977291"/>
            <a:ext cx="3254221" cy="1101433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lnSpc>
                <a:spcPts val="4000"/>
              </a:lnSpc>
              <a:spcBef>
                <a:spcPts val="2000"/>
              </a:spcBef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Политические коммуникации</a:t>
            </a:r>
            <a:endParaRPr/>
          </a:p>
        </p:txBody>
      </p:sp>
      <p:sp>
        <p:nvSpPr>
          <p:cNvPr id="417" name="Google Shape;304;p8"/>
          <p:cNvSpPr txBox="1"/>
          <p:nvPr/>
        </p:nvSpPr>
        <p:spPr bwMode="auto">
          <a:xfrm>
            <a:off x="10888921" y="4977291"/>
            <a:ext cx="3254222" cy="1609433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lnSpc>
                <a:spcPts val="4000"/>
              </a:lnSpc>
              <a:spcBef>
                <a:spcPts val="2000"/>
              </a:spcBef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Коммуникации устойчивого развития</a:t>
            </a:r>
            <a:endParaRPr/>
          </a:p>
        </p:txBody>
      </p:sp>
      <p:sp>
        <p:nvSpPr>
          <p:cNvPr id="418" name="Google Shape;304;p8"/>
          <p:cNvSpPr txBox="1"/>
          <p:nvPr/>
        </p:nvSpPr>
        <p:spPr bwMode="auto">
          <a:xfrm>
            <a:off x="14844363" y="4980548"/>
            <a:ext cx="4023185" cy="10692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/>
          <a:p>
            <a:pPr defTabSz="914400">
              <a:lnSpc>
                <a:spcPts val="4000"/>
              </a:lnSpc>
              <a:spcBef>
                <a:spcPts val="2000"/>
              </a:spcBef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Исследования</a:t>
            </a:r>
            <a:endParaRPr/>
          </a:p>
          <a:p>
            <a:pPr defTabSz="457200"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в коммуникациях</a:t>
            </a:r>
            <a:endParaRPr/>
          </a:p>
        </p:txBody>
      </p:sp>
      <p:sp>
        <p:nvSpPr>
          <p:cNvPr id="419" name="Google Shape;304;p8"/>
          <p:cNvSpPr txBox="1"/>
          <p:nvPr/>
        </p:nvSpPr>
        <p:spPr bwMode="auto">
          <a:xfrm>
            <a:off x="18480957" y="9750905"/>
            <a:ext cx="3646638" cy="593432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914400">
              <a:lnSpc>
                <a:spcPts val="4000"/>
              </a:lnSpc>
              <a:spcBef>
                <a:spcPts val="2000"/>
              </a:spcBef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Реклама</a:t>
            </a:r>
            <a:endParaRPr/>
          </a:p>
        </p:txBody>
      </p:sp>
      <p:sp>
        <p:nvSpPr>
          <p:cNvPr id="420" name="Google Shape;304;p8"/>
          <p:cNvSpPr txBox="1"/>
          <p:nvPr/>
        </p:nvSpPr>
        <p:spPr bwMode="auto">
          <a:xfrm>
            <a:off x="10845112" y="9765168"/>
            <a:ext cx="3341839" cy="10311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>
            <a:lvl1pPr defTabSz="457200"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Маркетинговые коммуникации</a:t>
            </a:r>
            <a:endParaRPr/>
          </a:p>
        </p:txBody>
      </p:sp>
      <p:sp>
        <p:nvSpPr>
          <p:cNvPr id="421" name="Google Shape;304;p8"/>
          <p:cNvSpPr txBox="1"/>
          <p:nvPr/>
        </p:nvSpPr>
        <p:spPr bwMode="auto">
          <a:xfrm>
            <a:off x="1605322" y="9765168"/>
            <a:ext cx="4242528" cy="10311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/>
          <a:p>
            <a:pPr defTabSz="457200">
              <a:defRPr sz="3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Коммуникации</a:t>
            </a:r>
            <a:br>
              <a:rPr/>
            </a:br>
            <a:r>
              <a:rPr/>
              <a:t>в цифровой среде</a:t>
            </a:r>
            <a:endParaRPr/>
          </a:p>
        </p:txBody>
      </p:sp>
      <p:sp>
        <p:nvSpPr>
          <p:cNvPr id="422" name="Google Shape;304;p8"/>
          <p:cNvSpPr txBox="1"/>
          <p:nvPr/>
        </p:nvSpPr>
        <p:spPr bwMode="auto">
          <a:xfrm>
            <a:off x="6828758" y="9753861"/>
            <a:ext cx="3035447" cy="15010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/>
          <a:p>
            <a:pPr defTabSz="457200"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Управление</a:t>
            </a:r>
            <a:br>
              <a:rPr/>
            </a:br>
            <a:r>
              <a:rPr/>
              <a:t>брендом работодателя</a:t>
            </a:r>
            <a:endParaRPr/>
          </a:p>
        </p:txBody>
      </p:sp>
      <p:sp>
        <p:nvSpPr>
          <p:cNvPr id="423" name="Google Shape;304;p8"/>
          <p:cNvSpPr txBox="1"/>
          <p:nvPr/>
        </p:nvSpPr>
        <p:spPr bwMode="auto">
          <a:xfrm>
            <a:off x="15080448" y="9765168"/>
            <a:ext cx="3551017" cy="10311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>
            <a:spAutoFit/>
          </a:bodyPr>
          <a:lstStyle/>
          <a:p>
            <a:pPr defTabSz="457200">
              <a:defRPr sz="3000">
                <a:solidFill>
                  <a:srgbClr val="EBEBEB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Культура</a:t>
            </a:r>
            <a:br>
              <a:rPr/>
            </a:br>
            <a:r>
              <a:rPr/>
              <a:t>и коммуникации</a:t>
            </a:r>
            <a:endParaRPr/>
          </a:p>
        </p:txBody>
      </p:sp>
      <p:pic>
        <p:nvPicPr>
          <p:cNvPr id="424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63505" y="2735615"/>
            <a:ext cx="1705055" cy="170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Изображение" descr="Изображе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003427" y="2735615"/>
            <a:ext cx="1705054" cy="170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Изображение" descr="Изображе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82716" y="7635407"/>
            <a:ext cx="1761832" cy="170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Изображение" descr="Изображение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224189" y="7451755"/>
            <a:ext cx="2160174" cy="1705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Изображение" descr="Изображение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580496" y="7303111"/>
            <a:ext cx="1744172" cy="2369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Изображение" descr="Изображение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425058" y="2700906"/>
            <a:ext cx="1842847" cy="177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Изображение" descr="Изображение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671807" y="2410486"/>
            <a:ext cx="2033358" cy="204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Изображение" descr="Изображение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088441" y="7228917"/>
            <a:ext cx="2211281" cy="2150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Изображение" descr="Изображение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5686876" y="7217049"/>
            <a:ext cx="2033358" cy="2174465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Прямоугольник 1"/>
          <p:cNvSpPr txBox="1"/>
          <p:nvPr/>
        </p:nvSpPr>
        <p:spPr bwMode="auto">
          <a:xfrm>
            <a:off x="12065578" y="5147855"/>
            <a:ext cx="231166" cy="60988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/>
              <a:t> </a:t>
            </a:r>
            <a:endParaRPr/>
          </a:p>
        </p:txBody>
      </p:sp>
      <p:sp>
        <p:nvSpPr>
          <p:cNvPr id="434" name="Прямоугольник 2"/>
          <p:cNvSpPr txBox="1"/>
          <p:nvPr/>
        </p:nvSpPr>
        <p:spPr bwMode="auto">
          <a:xfrm>
            <a:off x="12065578" y="5147855"/>
            <a:ext cx="231166" cy="60988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/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C57E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8156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Продюсирование и ивент-менеджмент"/>
          <p:cNvSpPr txBox="1"/>
          <p:nvPr/>
        </p:nvSpPr>
        <p:spPr bwMode="auto">
          <a:xfrm>
            <a:off x="1490738" y="5773373"/>
            <a:ext cx="5448557" cy="1300395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 anchor="ctr"/>
          <a:lstStyle/>
          <a:p>
            <a:pPr defTabSz="1828800">
              <a:defRPr sz="3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Продюсирование</a:t>
            </a:r>
            <a:br>
              <a:rPr/>
            </a:br>
            <a:r>
              <a:rPr/>
              <a:t>и ивент-менеджмент</a:t>
            </a:r>
            <a:endParaRPr/>
          </a:p>
        </p:txBody>
      </p:sp>
      <p:sp>
        <p:nvSpPr>
          <p:cNvPr id="438" name="Стратегии визуальных коммуникаций"/>
          <p:cNvSpPr txBox="1"/>
          <p:nvPr/>
        </p:nvSpPr>
        <p:spPr bwMode="auto">
          <a:xfrm>
            <a:off x="7898481" y="5773373"/>
            <a:ext cx="5676688" cy="1300395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/>
          <a:lstStyle>
            <a:lvl1pPr defTabSz="1828800">
              <a:defRPr sz="3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/>
              <a:t>Стратегии визуальных коммуникаций</a:t>
            </a:r>
            <a:endParaRPr/>
          </a:p>
        </p:txBody>
      </p:sp>
      <p:sp>
        <p:nvSpPr>
          <p:cNvPr id="439" name="Арт-дирекшен и стратегии брендинга"/>
          <p:cNvSpPr txBox="1"/>
          <p:nvPr/>
        </p:nvSpPr>
        <p:spPr bwMode="auto">
          <a:xfrm>
            <a:off x="14550304" y="5773373"/>
            <a:ext cx="6331534" cy="1300395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Арт-дирекшен</a:t>
            </a:r>
            <a:br>
              <a:rPr/>
            </a:br>
            <a:r>
              <a:rPr/>
              <a:t>и стратегии брендинга</a:t>
            </a:r>
            <a:endParaRPr/>
          </a:p>
        </p:txBody>
      </p:sp>
      <p:pic>
        <p:nvPicPr>
          <p:cNvPr id="440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2907" y="2781923"/>
            <a:ext cx="3166671" cy="251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Изображение" descr="Изображе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904719" y="2939367"/>
            <a:ext cx="2725270" cy="2114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Изображение" descr="Изображе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57345" y="2724415"/>
            <a:ext cx="2358961" cy="2544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Квадрат"/>
          <p:cNvSpPr/>
          <p:nvPr/>
        </p:nvSpPr>
        <p:spPr bwMode="auto">
          <a:xfrm>
            <a:off x="2463965" y="4465240"/>
            <a:ext cx="5395120" cy="5395120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164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8804478" y="4213476"/>
            <a:ext cx="6532512" cy="171386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/>
          <a:p>
            <a:pPr algn="l" defTabSz="1828800">
              <a:lnSpc>
                <a:spcPts val="6000"/>
              </a:lnSpc>
              <a:defRPr sz="50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pPr>
            <a:r>
              <a:rPr/>
              <a:t>Мария Андреевна</a:t>
            </a:r>
            <a:br>
              <a:rPr/>
            </a:br>
            <a:r>
              <a:rPr/>
              <a:t>Мордвинова</a:t>
            </a:r>
            <a:endParaRPr/>
          </a:p>
        </p:txBody>
      </p:sp>
      <p:sp>
        <p:nvSpPr>
          <p:cNvPr id="165" name="о проекте"/>
          <p:cNvSpPr txBox="1"/>
          <p:nvPr/>
        </p:nvSpPr>
        <p:spPr bwMode="auto">
          <a:xfrm>
            <a:off x="1791801" y="1093192"/>
            <a:ext cx="13328345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Наша философия</a:t>
            </a:r>
            <a:endParaRPr/>
          </a:p>
        </p:txBody>
      </p:sp>
      <p:sp>
        <p:nvSpPr>
          <p:cNvPr id="166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167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28"/>
          <p:cNvSpPr txBox="1"/>
          <p:nvPr/>
        </p:nvSpPr>
        <p:spPr bwMode="auto">
          <a:xfrm>
            <a:off x="8839535" y="6074414"/>
            <a:ext cx="11802130" cy="204977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spcBef>
                <a:spcPts val="1500"/>
              </a:spcBef>
              <a:defRPr sz="40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Первый заместитель руководителя Школы, академический руководитель программы «Реклама и связи с общественностью»</a:t>
            </a:r>
            <a:endParaRPr/>
          </a:p>
        </p:txBody>
      </p:sp>
      <p:pic>
        <p:nvPicPr>
          <p:cNvPr id="169" name="Рисунок 3" descr="Рисунок 3"/>
          <p:cNvPicPr>
            <a:picLocks noChangeAspect="1"/>
          </p:cNvPicPr>
          <p:nvPr/>
        </p:nvPicPr>
        <p:blipFill>
          <a:blip r:embed="rId3"/>
          <a:srcRect l="611" t="17127" r="1247" b="17534"/>
          <a:stretch/>
        </p:blipFill>
        <p:spPr bwMode="auto">
          <a:xfrm>
            <a:off x="1858882" y="3862935"/>
            <a:ext cx="5398015" cy="539501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28"/>
          <p:cNvSpPr txBox="1"/>
          <p:nvPr/>
        </p:nvSpPr>
        <p:spPr bwMode="auto">
          <a:xfrm>
            <a:off x="8826835" y="9213344"/>
            <a:ext cx="11802130" cy="80517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spcBef>
                <a:spcPts val="1500"/>
              </a:spcBef>
              <a:defRPr sz="4000">
                <a:solidFill>
                  <a:srgbClr val="424242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u="sng">
                <a:hlinkClick r:id="rId4" tooltip="mailto:M_Mordvinova@hse.ru"/>
              </a:rPr>
              <a:t>M_Mordvinova@hse.ru</a:t>
            </a:r>
            <a:endParaRPr/>
          </a:p>
        </p:txBody>
      </p:sp>
      <p:grpSp>
        <p:nvGrpSpPr>
          <p:cNvPr id="175" name="Сгруппировать"/>
          <p:cNvGrpSpPr/>
          <p:nvPr/>
        </p:nvGrpSpPr>
        <p:grpSpPr bwMode="auto">
          <a:xfrm>
            <a:off x="1279366" y="3278591"/>
            <a:ext cx="1163116" cy="1168772"/>
            <a:chOff x="0" y="0"/>
            <a:chExt cx="1163115" cy="1168771"/>
          </a:xfrm>
        </p:grpSpPr>
        <p:sp>
          <p:nvSpPr>
            <p:cNvPr id="171" name="Квадрат"/>
            <p:cNvSpPr/>
            <p:nvPr/>
          </p:nvSpPr>
          <p:spPr bwMode="auto">
            <a:xfrm>
              <a:off x="0" y="584882"/>
              <a:ext cx="583890" cy="583890"/>
            </a:xfrm>
            <a:prstGeom prst="rect">
              <a:avLst/>
            </a:prstGeom>
            <a:solidFill>
              <a:srgbClr val="8355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172" name="Квадрат"/>
            <p:cNvSpPr/>
            <p:nvPr/>
          </p:nvSpPr>
          <p:spPr bwMode="auto">
            <a:xfrm>
              <a:off x="579226" y="584882"/>
              <a:ext cx="583890" cy="583890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173" name="Квадрат"/>
            <p:cNvSpPr/>
            <p:nvPr/>
          </p:nvSpPr>
          <p:spPr bwMode="auto">
            <a:xfrm>
              <a:off x="0" y="0"/>
              <a:ext cx="583890" cy="583890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174" name="Квадрат"/>
            <p:cNvSpPr/>
            <p:nvPr/>
          </p:nvSpPr>
          <p:spPr bwMode="auto">
            <a:xfrm>
              <a:off x="579226" y="0"/>
              <a:ext cx="583890" cy="583890"/>
            </a:xfrm>
            <a:prstGeom prst="rect">
              <a:avLst/>
            </a:prstGeom>
            <a:solidFill>
              <a:srgbClr val="DD423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C57E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"/>
          <p:cNvSpPr/>
          <p:nvPr/>
        </p:nvSpPr>
        <p:spPr bwMode="auto">
          <a:xfrm>
            <a:off x="10174671" y="7485357"/>
            <a:ext cx="6682720" cy="312958"/>
          </a:xfrm>
          <a:prstGeom prst="rect">
            <a:avLst/>
          </a:prstGeom>
          <a:solidFill>
            <a:srgbClr val="4B18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pic>
        <p:nvPicPr>
          <p:cNvPr id="178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8156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Название следующего блока Montserrat Bold 90 pt"/>
          <p:cNvSpPr txBox="1"/>
          <p:nvPr/>
        </p:nvSpPr>
        <p:spPr bwMode="auto">
          <a:xfrm>
            <a:off x="3667169" y="4816558"/>
            <a:ext cx="18033724" cy="2286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l">
              <a:defRPr sz="7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Название следующего блока Montserrat Bold 90 pt</a:t>
            </a:r>
            <a:endParaRPr/>
          </a:p>
        </p:txBody>
      </p:sp>
      <p:sp>
        <p:nvSpPr>
          <p:cNvPr id="180" name="Прямоугольник"/>
          <p:cNvSpPr/>
          <p:nvPr/>
        </p:nvSpPr>
        <p:spPr bwMode="auto">
          <a:xfrm>
            <a:off x="3767789" y="7802777"/>
            <a:ext cx="6404214" cy="312958"/>
          </a:xfrm>
          <a:prstGeom prst="rect">
            <a:avLst/>
          </a:prstGeom>
          <a:solidFill>
            <a:srgbClr val="DD423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181" name="Прямоугольник"/>
          <p:cNvSpPr/>
          <p:nvPr/>
        </p:nvSpPr>
        <p:spPr bwMode="auto">
          <a:xfrm>
            <a:off x="3765584" y="3803383"/>
            <a:ext cx="6408623" cy="312957"/>
          </a:xfrm>
          <a:prstGeom prst="rect">
            <a:avLst/>
          </a:prstGeom>
          <a:solidFill>
            <a:srgbClr val="96D6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182" name="Прямоугольник"/>
          <p:cNvSpPr/>
          <p:nvPr/>
        </p:nvSpPr>
        <p:spPr bwMode="auto">
          <a:xfrm>
            <a:off x="1872375" y="3482471"/>
            <a:ext cx="1902090" cy="312958"/>
          </a:xfrm>
          <a:prstGeom prst="rect">
            <a:avLst/>
          </a:prstGeom>
          <a:solidFill>
            <a:srgbClr val="102D6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185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gradFill>
            <a:gsLst>
              <a:gs pos="0">
                <a:srgbClr val="4B1873"/>
              </a:gs>
              <a:gs pos="100000">
                <a:srgbClr val="7C57E2"/>
              </a:gs>
            </a:gsLst>
            <a:lin ang="16200000" scaled="1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18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28"/>
          <p:cNvSpPr txBox="1"/>
          <p:nvPr/>
        </p:nvSpPr>
        <p:spPr bwMode="auto">
          <a:xfrm>
            <a:off x="1823473" y="3241720"/>
            <a:ext cx="12193783" cy="925067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Давно</a:t>
            </a:r>
            <a:r>
              <a:rPr/>
              <a:t> </a:t>
            </a:r>
            <a:r>
              <a:rPr/>
              <a:t>выяснено</a:t>
            </a:r>
            <a:r>
              <a:rPr/>
              <a:t>, </a:t>
            </a:r>
            <a:r>
              <a:rPr/>
              <a:t>что</a:t>
            </a:r>
            <a:r>
              <a:rPr/>
              <a:t> </a:t>
            </a:r>
            <a:r>
              <a:rPr/>
              <a:t>при</a:t>
            </a:r>
            <a:r>
              <a:rPr/>
              <a:t> </a:t>
            </a:r>
            <a:r>
              <a:rPr/>
              <a:t>оценке</a:t>
            </a:r>
            <a:r>
              <a:rPr/>
              <a:t> </a:t>
            </a:r>
            <a:r>
              <a:rPr/>
              <a:t>дизайна</a:t>
            </a:r>
            <a:r>
              <a:rPr/>
              <a:t> </a:t>
            </a:r>
            <a:r>
              <a:rPr/>
              <a:t>и</a:t>
            </a:r>
            <a:r>
              <a:rPr/>
              <a:t> </a:t>
            </a:r>
            <a:r>
              <a:rPr/>
              <a:t>композиции</a:t>
            </a:r>
            <a:r>
              <a:rPr/>
              <a:t> </a:t>
            </a:r>
            <a:r>
              <a:rPr/>
              <a:t>читаемый</a:t>
            </a:r>
            <a:r>
              <a:rPr/>
              <a:t> </a:t>
            </a:r>
            <a:r>
              <a:rPr/>
              <a:t>текст</a:t>
            </a:r>
            <a:r>
              <a:rPr/>
              <a:t> </a:t>
            </a:r>
            <a:r>
              <a:rPr/>
              <a:t>мешает</a:t>
            </a:r>
            <a:r>
              <a:rPr/>
              <a:t> </a:t>
            </a:r>
            <a:r>
              <a:rPr/>
              <a:t>сосредоточиться</a:t>
            </a:r>
            <a:r>
              <a:rPr/>
              <a:t>. Lorem Ipsum </a:t>
            </a:r>
            <a:r>
              <a:rPr/>
              <a:t>используют</a:t>
            </a:r>
            <a:r>
              <a:rPr/>
              <a:t> </a:t>
            </a:r>
            <a:r>
              <a:rPr/>
              <a:t>потому</a:t>
            </a:r>
            <a:r>
              <a:rPr/>
              <a:t>, </a:t>
            </a:r>
            <a:r>
              <a:rPr/>
              <a:t>что</a:t>
            </a:r>
            <a:r>
              <a:rPr/>
              <a:t> </a:t>
            </a:r>
            <a:r>
              <a:rPr/>
              <a:t>тот</a:t>
            </a:r>
            <a:r>
              <a:rPr/>
              <a:t> </a:t>
            </a:r>
            <a:r>
              <a:rPr/>
              <a:t>обеспечивает</a:t>
            </a:r>
            <a:r>
              <a:rPr/>
              <a:t> </a:t>
            </a:r>
            <a:r>
              <a:rPr/>
              <a:t>более</a:t>
            </a:r>
            <a:r>
              <a:rPr/>
              <a:t> </a:t>
            </a:r>
            <a:r>
              <a:rPr/>
              <a:t>или</a:t>
            </a:r>
            <a:r>
              <a:rPr/>
              <a:t> </a:t>
            </a:r>
            <a:r>
              <a:rPr/>
              <a:t>менее</a:t>
            </a:r>
            <a:r>
              <a:rPr/>
              <a:t> </a:t>
            </a:r>
            <a:r>
              <a:rPr/>
              <a:t>стандартное</a:t>
            </a:r>
            <a:r>
              <a:rPr/>
              <a:t> </a:t>
            </a:r>
            <a:r>
              <a:rPr/>
              <a:t>заполнение</a:t>
            </a:r>
            <a:r>
              <a:rPr/>
              <a:t> </a:t>
            </a:r>
            <a:r>
              <a:rPr/>
              <a:t>шаблона</a:t>
            </a:r>
            <a:r>
              <a:rPr/>
              <a:t>, </a:t>
            </a:r>
            <a:r>
              <a:rPr/>
              <a:t>а</a:t>
            </a:r>
            <a:r>
              <a:rPr/>
              <a:t> </a:t>
            </a:r>
            <a:r>
              <a:rPr/>
              <a:t>также</a:t>
            </a:r>
            <a:r>
              <a:rPr/>
              <a:t> </a:t>
            </a:r>
            <a:r>
              <a:rPr/>
              <a:t>реальное</a:t>
            </a:r>
            <a:r>
              <a:rPr/>
              <a:t> </a:t>
            </a:r>
            <a:r>
              <a:rPr/>
              <a:t>распределение</a:t>
            </a:r>
            <a:r>
              <a:rPr/>
              <a:t> </a:t>
            </a:r>
            <a:r>
              <a:rPr/>
              <a:t>букв</a:t>
            </a:r>
            <a:r>
              <a:rPr/>
              <a:t> </a:t>
            </a:r>
            <a:r>
              <a:rPr/>
              <a:t>и</a:t>
            </a:r>
            <a:r>
              <a:rPr/>
              <a:t> </a:t>
            </a:r>
            <a:r>
              <a:rPr/>
              <a:t>пробелов</a:t>
            </a:r>
            <a:r>
              <a:rPr/>
              <a:t> </a:t>
            </a:r>
            <a:r>
              <a:rPr/>
              <a:t>в</a:t>
            </a:r>
            <a:r>
              <a:rPr/>
              <a:t> </a:t>
            </a:r>
            <a:r>
              <a:rPr/>
              <a:t>абзацах</a:t>
            </a:r>
            <a:r>
              <a:rPr/>
              <a:t>, </a:t>
            </a:r>
            <a:r>
              <a:rPr/>
              <a:t>которое</a:t>
            </a:r>
            <a:r>
              <a:rPr/>
              <a:t> </a:t>
            </a:r>
            <a:r>
              <a:rPr/>
              <a:t>не</a:t>
            </a:r>
            <a:r>
              <a:rPr/>
              <a:t> </a:t>
            </a:r>
            <a:r>
              <a:rPr/>
              <a:t>получается</a:t>
            </a:r>
            <a:r>
              <a:rPr/>
              <a:t> </a:t>
            </a:r>
            <a:r>
              <a:rPr/>
              <a:t>при</a:t>
            </a:r>
            <a:r>
              <a:rPr/>
              <a:t> </a:t>
            </a:r>
            <a:r>
              <a:rPr/>
              <a:t>простой</a:t>
            </a:r>
            <a:r>
              <a:rPr/>
              <a:t> </a:t>
            </a:r>
            <a:r>
              <a:rPr/>
              <a:t>дубликации</a:t>
            </a:r>
            <a:r>
              <a:rPr/>
              <a:t> "</a:t>
            </a:r>
            <a:r>
              <a:rPr/>
              <a:t>Здесь</a:t>
            </a:r>
            <a:r>
              <a:rPr/>
              <a:t> </a:t>
            </a:r>
            <a:r>
              <a:rPr/>
              <a:t>ваш</a:t>
            </a:r>
            <a:r>
              <a:rPr/>
              <a:t> </a:t>
            </a:r>
            <a:r>
              <a:rPr/>
              <a:t>текст</a:t>
            </a:r>
            <a:r>
              <a:rPr/>
              <a:t>.. </a:t>
            </a:r>
            <a:r>
              <a:rPr/>
              <a:t>Здесь</a:t>
            </a:r>
            <a:r>
              <a:rPr/>
              <a:t> </a:t>
            </a:r>
            <a:r>
              <a:rPr/>
              <a:t>ваш</a:t>
            </a:r>
            <a:r>
              <a:rPr/>
              <a:t> </a:t>
            </a:r>
            <a:r>
              <a:rPr/>
              <a:t>текст</a:t>
            </a:r>
            <a:r>
              <a:rPr/>
              <a:t>.. </a:t>
            </a:r>
            <a:r>
              <a:rPr/>
              <a:t>Здесь</a:t>
            </a:r>
            <a:r>
              <a:rPr/>
              <a:t> </a:t>
            </a:r>
            <a:r>
              <a:rPr/>
              <a:t>ваш</a:t>
            </a:r>
            <a:r>
              <a:rPr/>
              <a:t> </a:t>
            </a:r>
            <a:r>
              <a:rPr/>
              <a:t>текст</a:t>
            </a:r>
            <a:r>
              <a:rPr/>
              <a:t>.." </a:t>
            </a:r>
            <a:r>
              <a:rPr/>
              <a:t>Многие</a:t>
            </a:r>
            <a:r>
              <a:rPr/>
              <a:t> </a:t>
            </a:r>
            <a:r>
              <a:rPr/>
              <a:t>программы</a:t>
            </a:r>
            <a:r>
              <a:rPr/>
              <a:t> </a:t>
            </a:r>
            <a:r>
              <a:rPr/>
              <a:t>электронной</a:t>
            </a:r>
            <a:r>
              <a:rPr/>
              <a:t> </a:t>
            </a:r>
            <a:r>
              <a:rPr/>
              <a:t>вёрстки</a:t>
            </a:r>
            <a:r>
              <a:rPr/>
              <a:t> </a:t>
            </a:r>
            <a:r>
              <a:rPr/>
              <a:t>и</a:t>
            </a:r>
            <a:r>
              <a:rPr/>
              <a:t> </a:t>
            </a:r>
            <a:r>
              <a:rPr/>
              <a:t>редакторы</a:t>
            </a:r>
            <a:r>
              <a:rPr/>
              <a:t> HTML </a:t>
            </a:r>
            <a:r>
              <a:rPr/>
              <a:t>используют</a:t>
            </a:r>
            <a:r>
              <a:rPr/>
              <a:t> Lorem Ipsum </a:t>
            </a:r>
            <a:r>
              <a:rPr/>
              <a:t>в</a:t>
            </a:r>
            <a:r>
              <a:rPr/>
              <a:t> </a:t>
            </a:r>
            <a:r>
              <a:rPr/>
              <a:t>качестве</a:t>
            </a:r>
            <a:r>
              <a:rPr/>
              <a:t> </a:t>
            </a:r>
            <a:r>
              <a:rPr/>
              <a:t>текста</a:t>
            </a:r>
            <a:r>
              <a:rPr/>
              <a:t> </a:t>
            </a:r>
            <a:r>
              <a:rPr/>
              <a:t>по</a:t>
            </a:r>
            <a:r>
              <a:rPr/>
              <a:t> </a:t>
            </a:r>
            <a:r>
              <a:rPr/>
              <a:t>умолчанию</a:t>
            </a:r>
            <a:r>
              <a:rPr/>
              <a:t>, </a:t>
            </a:r>
            <a:r>
              <a:rPr/>
              <a:t>так</a:t>
            </a:r>
            <a:r>
              <a:rPr/>
              <a:t> </a:t>
            </a:r>
            <a:r>
              <a:rPr/>
              <a:t>что</a:t>
            </a:r>
            <a:r>
              <a:rPr/>
              <a:t> </a:t>
            </a:r>
            <a:r>
              <a:rPr/>
              <a:t>поиск</a:t>
            </a:r>
            <a:r>
              <a:rPr/>
              <a:t> </a:t>
            </a:r>
            <a:r>
              <a:rPr/>
              <a:t>по</a:t>
            </a:r>
            <a:r>
              <a:rPr/>
              <a:t> </a:t>
            </a:r>
            <a:r>
              <a:rPr/>
              <a:t>ключевым</a:t>
            </a:r>
            <a:r>
              <a:rPr/>
              <a:t> </a:t>
            </a:r>
            <a:r>
              <a:rPr/>
              <a:t>словам</a:t>
            </a:r>
            <a:r>
              <a:rPr/>
              <a:t> "lorem ipsum" </a:t>
            </a:r>
            <a:r>
              <a:rPr/>
              <a:t>сразу</a:t>
            </a:r>
            <a:r>
              <a:rPr/>
              <a:t> </a:t>
            </a:r>
            <a:r>
              <a:rPr/>
              <a:t>показывает</a:t>
            </a:r>
            <a:r>
              <a:rPr/>
              <a:t>, </a:t>
            </a:r>
            <a:r>
              <a:rPr/>
              <a:t>как</a:t>
            </a:r>
            <a:r>
              <a:rPr/>
              <a:t> </a:t>
            </a:r>
            <a:r>
              <a:rPr/>
              <a:t>много</a:t>
            </a:r>
            <a:r>
              <a:rPr/>
              <a:t> </a:t>
            </a:r>
            <a:r>
              <a:rPr/>
              <a:t>веб-страниц</a:t>
            </a:r>
            <a:r>
              <a:rPr/>
              <a:t> </a:t>
            </a:r>
            <a:r>
              <a:rPr/>
              <a:t>всё</a:t>
            </a:r>
            <a:r>
              <a:rPr/>
              <a:t> </a:t>
            </a:r>
            <a:r>
              <a:rPr/>
              <a:t>ещё</a:t>
            </a:r>
            <a:r>
              <a:rPr/>
              <a:t> </a:t>
            </a:r>
            <a:r>
              <a:rPr/>
              <a:t>дожидаются</a:t>
            </a:r>
            <a:r>
              <a:rPr/>
              <a:t> </a:t>
            </a:r>
            <a:r>
              <a:rPr/>
              <a:t>своего</a:t>
            </a:r>
            <a:r>
              <a:rPr/>
              <a:t> </a:t>
            </a:r>
            <a:r>
              <a:rPr/>
              <a:t>настоящего</a:t>
            </a:r>
            <a:r>
              <a:rPr/>
              <a:t> </a:t>
            </a:r>
            <a:r>
              <a:rPr/>
              <a:t>рождения</a:t>
            </a:r>
            <a:r>
              <a:rPr/>
              <a:t>. </a:t>
            </a:r>
            <a:r>
              <a:rPr/>
              <a:t>За</a:t>
            </a:r>
            <a:r>
              <a:rPr/>
              <a:t> </a:t>
            </a:r>
            <a:r>
              <a:rPr/>
              <a:t>прошедшие</a:t>
            </a:r>
            <a:r>
              <a:rPr/>
              <a:t> </a:t>
            </a:r>
            <a:r>
              <a:rPr/>
              <a:t>годы</a:t>
            </a:r>
            <a:r>
              <a:rPr/>
              <a:t> </a:t>
            </a:r>
            <a:r>
              <a:rPr/>
              <a:t>текст</a:t>
            </a:r>
            <a:r>
              <a:rPr/>
              <a:t> Lorem Ipsum </a:t>
            </a:r>
            <a:r>
              <a:rPr/>
              <a:t>получил</a:t>
            </a:r>
            <a:r>
              <a:rPr/>
              <a:t> </a:t>
            </a:r>
            <a:r>
              <a:rPr/>
              <a:t>много</a:t>
            </a:r>
            <a:r>
              <a:rPr/>
              <a:t> </a:t>
            </a:r>
            <a:r>
              <a:rPr/>
              <a:t>версий</a:t>
            </a:r>
            <a:r>
              <a:rPr/>
              <a:t>. </a:t>
            </a:r>
            <a:r>
              <a:rPr/>
              <a:t>Некоторые</a:t>
            </a:r>
            <a:r>
              <a:rPr/>
              <a:t> </a:t>
            </a:r>
            <a:r>
              <a:rPr/>
              <a:t>версии</a:t>
            </a:r>
            <a:r>
              <a:rPr/>
              <a:t> </a:t>
            </a:r>
            <a:r>
              <a:rPr/>
              <a:t>появились</a:t>
            </a:r>
            <a:r>
              <a:rPr/>
              <a:t> </a:t>
            </a:r>
            <a:r>
              <a:rPr/>
              <a:t>по</a:t>
            </a:r>
            <a:r>
              <a:rPr/>
              <a:t> </a:t>
            </a:r>
            <a:r>
              <a:rPr/>
              <a:t>ошибке</a:t>
            </a:r>
            <a:r>
              <a:rPr/>
              <a:t>, </a:t>
            </a:r>
            <a:r>
              <a:rPr/>
              <a:t>некоторые</a:t>
            </a:r>
            <a:r>
              <a:rPr/>
              <a:t> — </a:t>
            </a:r>
            <a:r>
              <a:rPr/>
              <a:t>намеренно</a:t>
            </a:r>
            <a:r>
              <a:rPr/>
              <a:t> (</a:t>
            </a:r>
            <a:r>
              <a:rPr/>
              <a:t>например</a:t>
            </a:r>
            <a:r>
              <a:rPr/>
              <a:t>, </a:t>
            </a:r>
            <a:r>
              <a:rPr/>
              <a:t>юмористические</a:t>
            </a:r>
            <a:r>
              <a:rPr/>
              <a:t> </a:t>
            </a:r>
            <a:r>
              <a:rPr/>
              <a:t>варианты</a:t>
            </a:r>
            <a:r>
              <a:rPr/>
              <a:t>).</a:t>
            </a:r>
            <a:endParaRPr/>
          </a:p>
        </p:txBody>
      </p:sp>
      <p:sp>
        <p:nvSpPr>
          <p:cNvPr id="188" name="Прямоугольник"/>
          <p:cNvSpPr/>
          <p:nvPr/>
        </p:nvSpPr>
        <p:spPr bwMode="auto">
          <a:xfrm>
            <a:off x="14965659" y="3428437"/>
            <a:ext cx="6460959" cy="8915339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189" name="Картинка"/>
          <p:cNvSpPr txBox="1"/>
          <p:nvPr/>
        </p:nvSpPr>
        <p:spPr bwMode="auto">
          <a:xfrm>
            <a:off x="17088381" y="7549556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grpSp>
        <p:nvGrpSpPr>
          <p:cNvPr id="194" name="Сгруппировать"/>
          <p:cNvGrpSpPr/>
          <p:nvPr/>
        </p:nvGrpSpPr>
        <p:grpSpPr bwMode="auto">
          <a:xfrm>
            <a:off x="14958316" y="3407396"/>
            <a:ext cx="6468303" cy="9248190"/>
            <a:chOff x="0" y="0"/>
            <a:chExt cx="6468301" cy="9248188"/>
          </a:xfrm>
        </p:grpSpPr>
        <p:grpSp>
          <p:nvGrpSpPr>
            <p:cNvPr id="192" name="Сгруппировать"/>
            <p:cNvGrpSpPr/>
            <p:nvPr/>
          </p:nvGrpSpPr>
          <p:grpSpPr bwMode="auto">
            <a:xfrm>
              <a:off x="0" y="8619063"/>
              <a:ext cx="6464506" cy="629126"/>
              <a:chOff x="0" y="0"/>
              <a:chExt cx="6464505" cy="629125"/>
            </a:xfrm>
          </p:grpSpPr>
          <p:sp>
            <p:nvSpPr>
              <p:cNvPr id="190" name="Прямоугольник"/>
              <p:cNvSpPr/>
              <p:nvPr/>
            </p:nvSpPr>
            <p:spPr bwMode="auto">
              <a:xfrm>
                <a:off x="3254280" y="0"/>
                <a:ext cx="3210226" cy="312957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191" name="Прямоугольник"/>
              <p:cNvSpPr/>
              <p:nvPr/>
            </p:nvSpPr>
            <p:spPr bwMode="auto">
              <a:xfrm>
                <a:off x="0" y="316168"/>
                <a:ext cx="3256791" cy="31295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  <p:sp>
          <p:nvSpPr>
            <p:cNvPr id="193" name="Прямоугольник"/>
            <p:cNvSpPr/>
            <p:nvPr/>
          </p:nvSpPr>
          <p:spPr bwMode="auto">
            <a:xfrm>
              <a:off x="7343" y="0"/>
              <a:ext cx="6460959" cy="312957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197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198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Box 28"/>
          <p:cNvSpPr txBox="1"/>
          <p:nvPr/>
        </p:nvSpPr>
        <p:spPr bwMode="auto">
          <a:xfrm>
            <a:off x="1797954" y="3176008"/>
            <a:ext cx="10311249" cy="9194224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/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Lorem Ipsum используют потому, что тот обеспечивает более или менее стандартное заполнение шаблона, а также реальное распределение букв и пробелов в абзацах, которое не получается при простой дубликации "Здесь ваш текст.. Здесь ваш текст.. Здесь ваш текст.." Многие программы электронной вёрстки и редакторы HTML используют Lorem Ipsum в качестве текста по умолчанию, так что поиск по ключевым словам "lorem ipsum" сразу показывает, как много веб-страниц всё ещё дожидаются своего настоящего рождения. За прошедшие годы текст Lorem Ipsum получил много версий. Некоторые версии появились по ошибке, некоторые — намеренно.</a:t>
            </a:r>
            <a:endParaRPr/>
          </a:p>
        </p:txBody>
      </p:sp>
      <p:sp>
        <p:nvSpPr>
          <p:cNvPr id="200" name="Прямоугольник"/>
          <p:cNvSpPr/>
          <p:nvPr/>
        </p:nvSpPr>
        <p:spPr bwMode="auto">
          <a:xfrm>
            <a:off x="13221331" y="3410391"/>
            <a:ext cx="8206663" cy="8934386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01" name="Картинка"/>
          <p:cNvSpPr txBox="1"/>
          <p:nvPr/>
        </p:nvSpPr>
        <p:spPr bwMode="auto">
          <a:xfrm>
            <a:off x="16204136" y="7455620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grpSp>
        <p:nvGrpSpPr>
          <p:cNvPr id="208" name="Сгруппировать"/>
          <p:cNvGrpSpPr/>
          <p:nvPr/>
        </p:nvGrpSpPr>
        <p:grpSpPr bwMode="auto">
          <a:xfrm>
            <a:off x="13219711" y="3099095"/>
            <a:ext cx="8209873" cy="9559447"/>
            <a:chOff x="0" y="0"/>
            <a:chExt cx="8209872" cy="9559444"/>
          </a:xfrm>
        </p:grpSpPr>
        <p:grpSp>
          <p:nvGrpSpPr>
            <p:cNvPr id="204" name="Сгруппировать"/>
            <p:cNvGrpSpPr/>
            <p:nvPr/>
          </p:nvGrpSpPr>
          <p:grpSpPr bwMode="auto">
            <a:xfrm>
              <a:off x="17877" y="8925962"/>
              <a:ext cx="8187796" cy="633484"/>
              <a:chOff x="0" y="0"/>
              <a:chExt cx="8187794" cy="633483"/>
            </a:xfrm>
          </p:grpSpPr>
          <p:sp>
            <p:nvSpPr>
              <p:cNvPr id="202" name="Прямоугольник"/>
              <p:cNvSpPr/>
              <p:nvPr/>
            </p:nvSpPr>
            <p:spPr bwMode="auto">
              <a:xfrm>
                <a:off x="3254280" y="320526"/>
                <a:ext cx="4933515" cy="312958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203" name="Прямоугольник"/>
              <p:cNvSpPr/>
              <p:nvPr/>
            </p:nvSpPr>
            <p:spPr bwMode="auto">
              <a:xfrm>
                <a:off x="0" y="0"/>
                <a:ext cx="3256791" cy="31295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  <p:grpSp>
          <p:nvGrpSpPr>
            <p:cNvPr id="207" name="Сгруппировать"/>
            <p:cNvGrpSpPr/>
            <p:nvPr/>
          </p:nvGrpSpPr>
          <p:grpSpPr bwMode="auto">
            <a:xfrm>
              <a:off x="0" y="0"/>
              <a:ext cx="8209873" cy="616640"/>
              <a:chOff x="0" y="0"/>
              <a:chExt cx="8209872" cy="616639"/>
            </a:xfrm>
          </p:grpSpPr>
          <p:sp>
            <p:nvSpPr>
              <p:cNvPr id="205" name="Прямоугольник"/>
              <p:cNvSpPr/>
              <p:nvPr/>
            </p:nvSpPr>
            <p:spPr bwMode="auto">
              <a:xfrm>
                <a:off x="1748913" y="303682"/>
                <a:ext cx="6460959" cy="312958"/>
              </a:xfrm>
              <a:prstGeom prst="rect">
                <a:avLst/>
              </a:prstGeom>
              <a:solidFill>
                <a:srgbClr val="96D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206" name="Прямоугольник"/>
              <p:cNvSpPr/>
              <p:nvPr/>
            </p:nvSpPr>
            <p:spPr bwMode="auto">
              <a:xfrm>
                <a:off x="0" y="0"/>
                <a:ext cx="1750241" cy="312957"/>
              </a:xfrm>
              <a:prstGeom prst="rect">
                <a:avLst/>
              </a:prstGeom>
              <a:solidFill>
                <a:srgbClr val="102D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211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212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Box 28"/>
          <p:cNvSpPr txBox="1"/>
          <p:nvPr/>
        </p:nvSpPr>
        <p:spPr bwMode="auto">
          <a:xfrm>
            <a:off x="1823473" y="3241720"/>
            <a:ext cx="19593117" cy="4983473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Давно выяснено, что при оценке дизайна и композиции читаемый текст мешает сосредоточиться. Lorem Ipsum используют потому, что тот обеспечивает более или менее стандартное заполнение шаблона, а также реальное распределение букв и пробелов в абзацах, которое не получается при простой дубликации "Здесь ваш текст.. Здесь ваш текст.. Здесь ваш текст.." Многие программы электронной вёрстки и редакторы HTML используют Lorem Ipsum в качестве текста по умолчанию, так что поиск по ключевым словам "lorem ipsum" сразу показывает, как много веб-страниц всё ещё дожидаются своего настоящего рождения. За прошедшие годы текст Lorem Ipsum получил много версий.</a:t>
            </a:r>
            <a:endParaRPr/>
          </a:p>
        </p:txBody>
      </p:sp>
      <p:sp>
        <p:nvSpPr>
          <p:cNvPr id="214" name="Прямоугольник"/>
          <p:cNvSpPr/>
          <p:nvPr/>
        </p:nvSpPr>
        <p:spPr bwMode="auto">
          <a:xfrm>
            <a:off x="1868340" y="8844624"/>
            <a:ext cx="19558279" cy="488535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15" name="Картинка"/>
          <p:cNvSpPr txBox="1"/>
          <p:nvPr/>
        </p:nvSpPr>
        <p:spPr bwMode="auto">
          <a:xfrm>
            <a:off x="10546071" y="10969799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grpSp>
        <p:nvGrpSpPr>
          <p:cNvPr id="218" name="Сгруппировать"/>
          <p:cNvGrpSpPr/>
          <p:nvPr/>
        </p:nvGrpSpPr>
        <p:grpSpPr bwMode="auto">
          <a:xfrm>
            <a:off x="1868438" y="8532959"/>
            <a:ext cx="8209875" cy="620529"/>
            <a:chOff x="0" y="0"/>
            <a:chExt cx="8209873" cy="620527"/>
          </a:xfrm>
        </p:grpSpPr>
        <p:sp>
          <p:nvSpPr>
            <p:cNvPr id="216" name="Прямоугольник"/>
            <p:cNvSpPr/>
            <p:nvPr/>
          </p:nvSpPr>
          <p:spPr bwMode="auto">
            <a:xfrm>
              <a:off x="1748915" y="0"/>
              <a:ext cx="6460959" cy="312957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17" name="Прямоугольник"/>
            <p:cNvSpPr/>
            <p:nvPr/>
          </p:nvSpPr>
          <p:spPr bwMode="auto">
            <a:xfrm>
              <a:off x="0" y="307571"/>
              <a:ext cx="1750241" cy="312957"/>
            </a:xfrm>
            <a:prstGeom prst="rect">
              <a:avLst/>
            </a:prstGeom>
            <a:solidFill>
              <a:srgbClr val="102D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221" name="Сгруппировать"/>
          <p:cNvGrpSpPr/>
          <p:nvPr/>
        </p:nvGrpSpPr>
        <p:grpSpPr bwMode="auto">
          <a:xfrm>
            <a:off x="15526511" y="13424727"/>
            <a:ext cx="5916080" cy="312958"/>
            <a:chOff x="0" y="0"/>
            <a:chExt cx="5916079" cy="312956"/>
          </a:xfrm>
        </p:grpSpPr>
        <p:sp>
          <p:nvSpPr>
            <p:cNvPr id="219" name="Прямоугольник"/>
            <p:cNvSpPr/>
            <p:nvPr/>
          </p:nvSpPr>
          <p:spPr bwMode="auto">
            <a:xfrm>
              <a:off x="0" y="0"/>
              <a:ext cx="4933514" cy="312957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20" name="Прямоугольник"/>
            <p:cNvSpPr/>
            <p:nvPr/>
          </p:nvSpPr>
          <p:spPr bwMode="auto">
            <a:xfrm>
              <a:off x="4929926" y="0"/>
              <a:ext cx="986154" cy="312957"/>
            </a:xfrm>
            <a:prstGeom prst="rect">
              <a:avLst/>
            </a:prstGeom>
            <a:solidFill>
              <a:srgbClr val="DD423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224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225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xtBox 28"/>
          <p:cNvSpPr txBox="1"/>
          <p:nvPr/>
        </p:nvSpPr>
        <p:spPr bwMode="auto">
          <a:xfrm>
            <a:off x="1797954" y="3176008"/>
            <a:ext cx="19623531" cy="6097706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 numCol="2" spcCol="981176"/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Давно выяснено, что при оценке дизайна и композиции читаемый текст мешает сосредоточиться. Lorem Ipsum используют потому, что тот обеспечивает более или менее стандартное заполнение шаблона, а также реальное распределение букв и пробелов в абзацах, которое не получается при простой дубликации "Здесь ваш текст.. Здесь ваш текст.. Здесь ваш текст.." Многие программы электронной вёрстки и редакторы HTML используют Lorem Ipsum в качестве текста по умолчанию, так что поиск по ключевым словам "lorem ipsum" сразу показывает, как много веб-страниц всё ещё дожидаются своего настоящего рождения. За прошедшие годы текст Lorem Ipsum получил много версий. Некоторые версии появились по ошибке, некоторые — намеренно (например, юмористические варианты).</a:t>
            </a:r>
            <a:endParaRPr/>
          </a:p>
        </p:txBody>
      </p:sp>
      <p:sp>
        <p:nvSpPr>
          <p:cNvPr id="227" name="Прямоугольник"/>
          <p:cNvSpPr/>
          <p:nvPr/>
        </p:nvSpPr>
        <p:spPr bwMode="auto">
          <a:xfrm>
            <a:off x="1855401" y="9819312"/>
            <a:ext cx="9268263" cy="3864375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28" name="Картинка"/>
          <p:cNvSpPr txBox="1"/>
          <p:nvPr/>
        </p:nvSpPr>
        <p:spPr bwMode="auto">
          <a:xfrm>
            <a:off x="5356375" y="11502270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sp>
        <p:nvSpPr>
          <p:cNvPr id="229" name="Прямоугольник"/>
          <p:cNvSpPr/>
          <p:nvPr/>
        </p:nvSpPr>
        <p:spPr bwMode="auto">
          <a:xfrm>
            <a:off x="12127911" y="9819312"/>
            <a:ext cx="9268266" cy="3864375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30" name="Картинка"/>
          <p:cNvSpPr txBox="1"/>
          <p:nvPr/>
        </p:nvSpPr>
        <p:spPr bwMode="auto">
          <a:xfrm>
            <a:off x="15654286" y="11502270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grpSp>
        <p:nvGrpSpPr>
          <p:cNvPr id="233" name="Сгруппировать"/>
          <p:cNvGrpSpPr/>
          <p:nvPr/>
        </p:nvGrpSpPr>
        <p:grpSpPr bwMode="auto">
          <a:xfrm>
            <a:off x="12126664" y="13399582"/>
            <a:ext cx="9283458" cy="312957"/>
            <a:chOff x="0" y="0"/>
            <a:chExt cx="9283456" cy="312956"/>
          </a:xfrm>
        </p:grpSpPr>
        <p:sp>
          <p:nvSpPr>
            <p:cNvPr id="231" name="Прямоугольник"/>
            <p:cNvSpPr/>
            <p:nvPr/>
          </p:nvSpPr>
          <p:spPr bwMode="auto">
            <a:xfrm>
              <a:off x="6073230" y="0"/>
              <a:ext cx="3210227" cy="312957"/>
            </a:xfrm>
            <a:prstGeom prst="rect">
              <a:avLst/>
            </a:prstGeom>
            <a:solidFill>
              <a:srgbClr val="4B18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32" name="Прямоугольник"/>
            <p:cNvSpPr/>
            <p:nvPr/>
          </p:nvSpPr>
          <p:spPr bwMode="auto">
            <a:xfrm>
              <a:off x="0" y="0"/>
              <a:ext cx="6088442" cy="312957"/>
            </a:xfrm>
            <a:prstGeom prst="rect">
              <a:avLst/>
            </a:prstGeom>
            <a:solidFill>
              <a:srgbClr val="DD423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  <p:grpSp>
        <p:nvGrpSpPr>
          <p:cNvPr id="236" name="Сгруппировать"/>
          <p:cNvGrpSpPr/>
          <p:nvPr/>
        </p:nvGrpSpPr>
        <p:grpSpPr bwMode="auto">
          <a:xfrm>
            <a:off x="1856764" y="9513932"/>
            <a:ext cx="9279602" cy="614983"/>
            <a:chOff x="0" y="0"/>
            <a:chExt cx="9279601" cy="614981"/>
          </a:xfrm>
        </p:grpSpPr>
        <p:sp>
          <p:nvSpPr>
            <p:cNvPr id="234" name="Прямоугольник"/>
            <p:cNvSpPr/>
            <p:nvPr/>
          </p:nvSpPr>
          <p:spPr bwMode="auto">
            <a:xfrm>
              <a:off x="0" y="0"/>
              <a:ext cx="6460958" cy="312957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35" name="Прямоугольник"/>
            <p:cNvSpPr/>
            <p:nvPr/>
          </p:nvSpPr>
          <p:spPr bwMode="auto">
            <a:xfrm>
              <a:off x="6443437" y="302024"/>
              <a:ext cx="2836165" cy="312958"/>
            </a:xfrm>
            <a:prstGeom prst="rect">
              <a:avLst/>
            </a:prstGeom>
            <a:solidFill>
              <a:srgbClr val="102D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239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240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Box 28"/>
          <p:cNvSpPr txBox="1"/>
          <p:nvPr/>
        </p:nvSpPr>
        <p:spPr bwMode="auto">
          <a:xfrm>
            <a:off x="1797954" y="3176008"/>
            <a:ext cx="19623531" cy="9316630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 numCol="2" spcCol="981176"/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Давно выяснено, что при оценке дизайна и композиции читаемый текст мешает сосредоточиться. Lorem Ipsum используют потому, что тот обеспечивает более или менее стандартное заполнение шаблона, а также реальное распределение букв и пробелов в абзацах, которое не получается при простой дубликации "Здесь ваш текст.. Здесь ваш текст.. Здесь ваш текст.." Многие программы электронной вёрстки и редакторы HTML используют Lorem Ipsum в качестве текста по умолчанию, так что поиск по ключевым словам "lorem ipsum" сразу показывает, как много веб-страниц всё ещё дожидаются своего настоящего рождения. За прошедшие годы текст Lorem Ipsum получил много версий. Некоторые версии появились по ошибке, некоторые — намеренно (например, юмористические варианты).</a:t>
            </a:r>
            <a:endParaRPr/>
          </a:p>
        </p:txBody>
      </p:sp>
      <p:sp>
        <p:nvSpPr>
          <p:cNvPr id="242" name="Прямоугольник"/>
          <p:cNvSpPr/>
          <p:nvPr/>
        </p:nvSpPr>
        <p:spPr bwMode="auto">
          <a:xfrm>
            <a:off x="12127911" y="6756419"/>
            <a:ext cx="9293665" cy="5583785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43" name="Картинка"/>
          <p:cNvSpPr txBox="1"/>
          <p:nvPr/>
        </p:nvSpPr>
        <p:spPr bwMode="auto">
          <a:xfrm>
            <a:off x="15654285" y="9243511"/>
            <a:ext cx="224091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500"/>
              </a:spcBef>
              <a:defRPr sz="3400">
                <a:solidFill>
                  <a:srgbClr val="424242"/>
                </a:solidFill>
                <a:latin typeface="Montserrat Regular"/>
                <a:ea typeface="Montserrat Regular"/>
                <a:cs typeface="Montserrat Regular"/>
              </a:defRPr>
            </a:lvl1pPr>
          </a:lstStyle>
          <a:p>
            <a:pPr>
              <a:defRPr/>
            </a:pPr>
            <a:r>
              <a:rPr/>
              <a:t>Картинка</a:t>
            </a:r>
            <a:endParaRPr/>
          </a:p>
        </p:txBody>
      </p:sp>
      <p:grpSp>
        <p:nvGrpSpPr>
          <p:cNvPr id="249" name="Сгруппировать"/>
          <p:cNvGrpSpPr/>
          <p:nvPr/>
        </p:nvGrpSpPr>
        <p:grpSpPr bwMode="auto">
          <a:xfrm>
            <a:off x="12122008" y="6440955"/>
            <a:ext cx="9305470" cy="6217587"/>
            <a:chOff x="0" y="0"/>
            <a:chExt cx="9305469" cy="6217585"/>
          </a:xfrm>
        </p:grpSpPr>
        <p:grpSp>
          <p:nvGrpSpPr>
            <p:cNvPr id="246" name="Сгруппировать"/>
            <p:cNvGrpSpPr/>
            <p:nvPr/>
          </p:nvGrpSpPr>
          <p:grpSpPr bwMode="auto">
            <a:xfrm>
              <a:off x="-1" y="5584101"/>
              <a:ext cx="9305471" cy="633485"/>
              <a:chOff x="0" y="0"/>
              <a:chExt cx="9305468" cy="633483"/>
            </a:xfrm>
          </p:grpSpPr>
          <p:sp>
            <p:nvSpPr>
              <p:cNvPr id="244" name="Прямоугольник"/>
              <p:cNvSpPr/>
              <p:nvPr/>
            </p:nvSpPr>
            <p:spPr bwMode="auto">
              <a:xfrm>
                <a:off x="4371954" y="320526"/>
                <a:ext cx="4933515" cy="312958"/>
              </a:xfrm>
              <a:prstGeom prst="rect">
                <a:avLst/>
              </a:prstGeom>
              <a:solidFill>
                <a:srgbClr val="4B18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  <p:sp>
            <p:nvSpPr>
              <p:cNvPr id="245" name="Прямоугольник"/>
              <p:cNvSpPr/>
              <p:nvPr/>
            </p:nvSpPr>
            <p:spPr bwMode="auto">
              <a:xfrm>
                <a:off x="0" y="0"/>
                <a:ext cx="4374465" cy="312957"/>
              </a:xfrm>
              <a:prstGeom prst="rect">
                <a:avLst/>
              </a:prstGeom>
              <a:solidFill>
                <a:srgbClr val="DD42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</a:defRPr>
                </a:pPr>
                <a:endParaRPr/>
              </a:p>
            </p:txBody>
          </p:sp>
        </p:grpSp>
        <p:sp>
          <p:nvSpPr>
            <p:cNvPr id="247" name="Прямоугольник"/>
            <p:cNvSpPr/>
            <p:nvPr/>
          </p:nvSpPr>
          <p:spPr bwMode="auto">
            <a:xfrm>
              <a:off x="1748949" y="316382"/>
              <a:ext cx="7554477" cy="312957"/>
            </a:xfrm>
            <a:prstGeom prst="rect">
              <a:avLst/>
            </a:prstGeom>
            <a:solidFill>
              <a:srgbClr val="96D6F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  <p:sp>
          <p:nvSpPr>
            <p:cNvPr id="248" name="Прямоугольник"/>
            <p:cNvSpPr/>
            <p:nvPr/>
          </p:nvSpPr>
          <p:spPr bwMode="auto">
            <a:xfrm>
              <a:off x="34" y="0"/>
              <a:ext cx="1750241" cy="312957"/>
            </a:xfrm>
            <a:prstGeom prst="rect">
              <a:avLst/>
            </a:prstGeom>
            <a:solidFill>
              <a:srgbClr val="102D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EBE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" name="Прямоугольник"/>
          <p:cNvSpPr/>
          <p:nvPr/>
        </p:nvSpPr>
        <p:spPr bwMode="auto">
          <a:xfrm>
            <a:off x="9025749" y="5066789"/>
            <a:ext cx="5885960" cy="3967892"/>
          </a:xfrm>
          <a:prstGeom prst="rect">
            <a:avLst/>
          </a:prstGeom>
          <a:solidFill>
            <a:srgbClr val="AA98F7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52" name="Прямоугольник"/>
          <p:cNvSpPr/>
          <p:nvPr/>
        </p:nvSpPr>
        <p:spPr bwMode="auto">
          <a:xfrm>
            <a:off x="8658096" y="4701695"/>
            <a:ext cx="5972427" cy="4055486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53" name="Прямоугольник"/>
          <p:cNvSpPr/>
          <p:nvPr/>
        </p:nvSpPr>
        <p:spPr bwMode="auto">
          <a:xfrm>
            <a:off x="2243307" y="5066789"/>
            <a:ext cx="5885961" cy="3967892"/>
          </a:xfrm>
          <a:prstGeom prst="rect">
            <a:avLst/>
          </a:prstGeom>
          <a:solidFill>
            <a:srgbClr val="D2C5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54" name="Прямоугольник"/>
          <p:cNvSpPr/>
          <p:nvPr/>
        </p:nvSpPr>
        <p:spPr bwMode="auto">
          <a:xfrm>
            <a:off x="1875655" y="4701695"/>
            <a:ext cx="5972426" cy="4055486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55" name="о проекте"/>
          <p:cNvSpPr txBox="1"/>
          <p:nvPr/>
        </p:nvSpPr>
        <p:spPr bwMode="auto">
          <a:xfrm>
            <a:off x="1791801" y="1093192"/>
            <a:ext cx="15648811" cy="1092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spcBef>
                <a:spcPts val="3200"/>
              </a:spcBef>
              <a:defRPr sz="70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Заголовок Montserrat Bold 70 pt</a:t>
            </a:r>
            <a:endParaRPr/>
          </a:p>
        </p:txBody>
      </p:sp>
      <p:sp>
        <p:nvSpPr>
          <p:cNvPr id="256" name="Прямоугольник"/>
          <p:cNvSpPr/>
          <p:nvPr/>
        </p:nvSpPr>
        <p:spPr bwMode="auto">
          <a:xfrm>
            <a:off x="22400421" y="-33259"/>
            <a:ext cx="1998790" cy="13782517"/>
          </a:xfrm>
          <a:prstGeom prst="rect">
            <a:avLst/>
          </a:prstGeom>
          <a:solidFill>
            <a:srgbClr val="8355EA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Helvetica"/>
                <a:ea typeface="Helvetica"/>
                <a:cs typeface="Helvetica"/>
              </a:defRPr>
            </a:pPr>
            <a:endParaRPr/>
          </a:p>
        </p:txBody>
      </p:sp>
      <p:pic>
        <p:nvPicPr>
          <p:cNvPr id="257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34355" y="519865"/>
            <a:ext cx="930922" cy="572424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2642196" y="5441433"/>
            <a:ext cx="4439344" cy="2459924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259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9430453" y="5441433"/>
            <a:ext cx="4439345" cy="2459924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  <p:sp>
        <p:nvSpPr>
          <p:cNvPr id="260" name="Прямоугольник"/>
          <p:cNvSpPr/>
          <p:nvPr/>
        </p:nvSpPr>
        <p:spPr bwMode="auto">
          <a:xfrm>
            <a:off x="15688754" y="5066789"/>
            <a:ext cx="5885961" cy="3967892"/>
          </a:xfrm>
          <a:prstGeom prst="rect">
            <a:avLst/>
          </a:prstGeom>
          <a:solidFill>
            <a:srgbClr val="A17AF7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 sz="3600">
                <a:solidFill>
                  <a:srgbClr val="2E2E2E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sp>
        <p:nvSpPr>
          <p:cNvPr id="261" name="Прямоугольник"/>
          <p:cNvSpPr/>
          <p:nvPr/>
        </p:nvSpPr>
        <p:spPr bwMode="auto">
          <a:xfrm>
            <a:off x="15321101" y="4701695"/>
            <a:ext cx="5972427" cy="4055486"/>
          </a:xfrm>
          <a:prstGeom prst="rect">
            <a:avLst/>
          </a:prstGeom>
          <a:solidFill>
            <a:srgbClr val="EBEBEB"/>
          </a:solidFill>
          <a:ln w="38100">
            <a:solidFill>
              <a:srgbClr val="7C5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262" name="Мы не учим специальности. Мы даем качественное образование в области коммуникаций."/>
          <p:cNvSpPr txBox="1"/>
          <p:nvPr/>
        </p:nvSpPr>
        <p:spPr bwMode="auto">
          <a:xfrm>
            <a:off x="16093459" y="5441433"/>
            <a:ext cx="4439344" cy="2459924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spAutoFit/>
          </a:bodyPr>
          <a:lstStyle>
            <a:lvl1pPr algn="l" defTabSz="1828800">
              <a:lnSpc>
                <a:spcPts val="6000"/>
              </a:lnSpc>
              <a:defRPr sz="4500">
                <a:solidFill>
                  <a:srgbClr val="42424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/>
              <a:t>Несколько слов в пару строк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onlyoffice/7.3.3.49</Application>
  <DocSecurity>0</DocSecurity>
  <PresentationFormat>Произвольный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/>
  <cp:lastModifiedBy>Аноним</cp:lastModifiedBy>
  <cp:revision>2</cp:revision>
  <dcterms:modified xsi:type="dcterms:W3CDTF">2023-06-09T14:28:45Z</dcterms:modified>
  <cp:category/>
  <cp:contentStatus/>
  <cp:version/>
</cp:coreProperties>
</file>