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0" r:id="rId5"/>
    <p:sldId id="270" r:id="rId6"/>
    <p:sldId id="269" r:id="rId7"/>
    <p:sldId id="288" r:id="rId8"/>
    <p:sldId id="271" r:id="rId9"/>
    <p:sldId id="286" r:id="rId10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B282"/>
    <a:srgbClr val="41CB9D"/>
    <a:srgbClr val="0033CC"/>
    <a:srgbClr val="1B29AF"/>
    <a:srgbClr val="231CAE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2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66892"/>
            <a:ext cx="2075804" cy="46416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75804" y="892"/>
            <a:ext cx="17992638" cy="11308167"/>
            <a:chOff x="1413569" y="892"/>
            <a:chExt cx="17992638" cy="11308167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920" y="892"/>
              <a:ext cx="11691292" cy="104980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13569" y="1465926"/>
              <a:ext cx="17287875" cy="9370350"/>
            </a:xfrm>
            <a:custGeom>
              <a:avLst/>
              <a:gdLst/>
              <a:ahLst/>
              <a:cxnLst/>
              <a:rect l="l" t="t" r="r" b="b"/>
              <a:pathLst>
                <a:path w="17287875" h="9843135">
                  <a:moveTo>
                    <a:pt x="0" y="9842631"/>
                  </a:moveTo>
                  <a:lnTo>
                    <a:pt x="17287431" y="9842631"/>
                  </a:lnTo>
                  <a:lnTo>
                    <a:pt x="17287431" y="397810"/>
                  </a:lnTo>
                  <a:lnTo>
                    <a:pt x="17284755" y="351417"/>
                  </a:lnTo>
                  <a:lnTo>
                    <a:pt x="17276925" y="306596"/>
                  </a:lnTo>
                  <a:lnTo>
                    <a:pt x="17264239" y="263645"/>
                  </a:lnTo>
                  <a:lnTo>
                    <a:pt x="17246997" y="222863"/>
                  </a:lnTo>
                  <a:lnTo>
                    <a:pt x="17225497" y="184549"/>
                  </a:lnTo>
                  <a:lnTo>
                    <a:pt x="17200036" y="149000"/>
                  </a:lnTo>
                  <a:lnTo>
                    <a:pt x="17170915" y="116516"/>
                  </a:lnTo>
                  <a:lnTo>
                    <a:pt x="17138431" y="87394"/>
                  </a:lnTo>
                  <a:lnTo>
                    <a:pt x="17102882" y="61934"/>
                  </a:lnTo>
                  <a:lnTo>
                    <a:pt x="17064567" y="40434"/>
                  </a:lnTo>
                  <a:lnTo>
                    <a:pt x="17023785" y="23191"/>
                  </a:lnTo>
                  <a:lnTo>
                    <a:pt x="16980835" y="10506"/>
                  </a:lnTo>
                  <a:lnTo>
                    <a:pt x="16936013" y="2676"/>
                  </a:lnTo>
                  <a:lnTo>
                    <a:pt x="16889620" y="0"/>
                  </a:lnTo>
                  <a:lnTo>
                    <a:pt x="397788" y="0"/>
                  </a:lnTo>
                  <a:lnTo>
                    <a:pt x="351400" y="2676"/>
                  </a:lnTo>
                  <a:lnTo>
                    <a:pt x="306583" y="10506"/>
                  </a:lnTo>
                  <a:lnTo>
                    <a:pt x="263636" y="23191"/>
                  </a:lnTo>
                  <a:lnTo>
                    <a:pt x="222857" y="40434"/>
                  </a:lnTo>
                  <a:lnTo>
                    <a:pt x="184545" y="61934"/>
                  </a:lnTo>
                  <a:lnTo>
                    <a:pt x="148997" y="87394"/>
                  </a:lnTo>
                  <a:lnTo>
                    <a:pt x="116514" y="116516"/>
                  </a:lnTo>
                  <a:lnTo>
                    <a:pt x="87394" y="149000"/>
                  </a:lnTo>
                  <a:lnTo>
                    <a:pt x="61934" y="184549"/>
                  </a:lnTo>
                  <a:lnTo>
                    <a:pt x="40434" y="222863"/>
                  </a:lnTo>
                  <a:lnTo>
                    <a:pt x="23192" y="263645"/>
                  </a:lnTo>
                  <a:lnTo>
                    <a:pt x="10506" y="306596"/>
                  </a:lnTo>
                  <a:lnTo>
                    <a:pt x="2676" y="351417"/>
                  </a:lnTo>
                  <a:lnTo>
                    <a:pt x="0" y="397810"/>
                  </a:lnTo>
                  <a:lnTo>
                    <a:pt x="0" y="984263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r>
                <a:rPr lang="ru-RU" dirty="0" smtClean="0"/>
                <a:t>Ф</a:t>
              </a:r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413569" y="1465924"/>
              <a:ext cx="17287875" cy="9843135"/>
            </a:xfrm>
            <a:custGeom>
              <a:avLst/>
              <a:gdLst/>
              <a:ahLst/>
              <a:cxnLst/>
              <a:rect l="l" t="t" r="r" b="b"/>
              <a:pathLst>
                <a:path w="17287875" h="9843135">
                  <a:moveTo>
                    <a:pt x="17266490" y="9842632"/>
                  </a:moveTo>
                  <a:lnTo>
                    <a:pt x="17287431" y="9842632"/>
                  </a:lnTo>
                  <a:lnTo>
                    <a:pt x="17287431" y="397809"/>
                  </a:lnTo>
                  <a:lnTo>
                    <a:pt x="17284755" y="351417"/>
                  </a:lnTo>
                  <a:lnTo>
                    <a:pt x="17276925" y="306597"/>
                  </a:lnTo>
                  <a:lnTo>
                    <a:pt x="17264239" y="263646"/>
                  </a:lnTo>
                  <a:lnTo>
                    <a:pt x="17246997" y="222865"/>
                  </a:lnTo>
                  <a:lnTo>
                    <a:pt x="17225497" y="184550"/>
                  </a:lnTo>
                  <a:lnTo>
                    <a:pt x="17200037" y="149001"/>
                  </a:lnTo>
                  <a:lnTo>
                    <a:pt x="17170916" y="116517"/>
                  </a:lnTo>
                  <a:lnTo>
                    <a:pt x="17138433" y="87395"/>
                  </a:lnTo>
                  <a:lnTo>
                    <a:pt x="17102886" y="61935"/>
                  </a:lnTo>
                  <a:lnTo>
                    <a:pt x="17064574" y="40434"/>
                  </a:lnTo>
                  <a:lnTo>
                    <a:pt x="17023795" y="23192"/>
                  </a:lnTo>
                  <a:lnTo>
                    <a:pt x="16980847" y="10506"/>
                  </a:lnTo>
                  <a:lnTo>
                    <a:pt x="16936030" y="2676"/>
                  </a:lnTo>
                  <a:lnTo>
                    <a:pt x="16889642" y="0"/>
                  </a:lnTo>
                  <a:lnTo>
                    <a:pt x="16889621" y="20942"/>
                  </a:lnTo>
                  <a:lnTo>
                    <a:pt x="16936894" y="23878"/>
                  </a:lnTo>
                  <a:lnTo>
                    <a:pt x="16982416" y="32452"/>
                  </a:lnTo>
                  <a:lnTo>
                    <a:pt x="17025832" y="46309"/>
                  </a:lnTo>
                  <a:lnTo>
                    <a:pt x="17066789" y="65098"/>
                  </a:lnTo>
                  <a:lnTo>
                    <a:pt x="17104934" y="88464"/>
                  </a:lnTo>
                  <a:lnTo>
                    <a:pt x="17139915" y="116055"/>
                  </a:lnTo>
                  <a:lnTo>
                    <a:pt x="17171377" y="147517"/>
                  </a:lnTo>
                  <a:lnTo>
                    <a:pt x="17198968" y="182498"/>
                  </a:lnTo>
                  <a:lnTo>
                    <a:pt x="17222334" y="220643"/>
                  </a:lnTo>
                  <a:lnTo>
                    <a:pt x="17241122" y="261600"/>
                  </a:lnTo>
                  <a:lnTo>
                    <a:pt x="17254980" y="305016"/>
                  </a:lnTo>
                  <a:lnTo>
                    <a:pt x="17263554" y="350537"/>
                  </a:lnTo>
                  <a:lnTo>
                    <a:pt x="17266490" y="397809"/>
                  </a:lnTo>
                  <a:lnTo>
                    <a:pt x="17266490" y="9842632"/>
                  </a:lnTo>
                  <a:close/>
                </a:path>
                <a:path w="17287875" h="9843135">
                  <a:moveTo>
                    <a:pt x="397789" y="20942"/>
                  </a:moveTo>
                  <a:lnTo>
                    <a:pt x="16889621" y="20942"/>
                  </a:lnTo>
                  <a:lnTo>
                    <a:pt x="16889621" y="0"/>
                  </a:lnTo>
                  <a:lnTo>
                    <a:pt x="397789" y="1"/>
                  </a:lnTo>
                  <a:lnTo>
                    <a:pt x="397789" y="20942"/>
                  </a:lnTo>
                  <a:close/>
                </a:path>
                <a:path w="17287875" h="9843135">
                  <a:moveTo>
                    <a:pt x="0" y="9842632"/>
                  </a:moveTo>
                  <a:lnTo>
                    <a:pt x="20942" y="9842632"/>
                  </a:lnTo>
                  <a:lnTo>
                    <a:pt x="20942" y="397809"/>
                  </a:lnTo>
                  <a:lnTo>
                    <a:pt x="23877" y="350537"/>
                  </a:lnTo>
                  <a:lnTo>
                    <a:pt x="32449" y="305016"/>
                  </a:lnTo>
                  <a:lnTo>
                    <a:pt x="46304" y="261600"/>
                  </a:lnTo>
                  <a:lnTo>
                    <a:pt x="65089" y="220643"/>
                  </a:lnTo>
                  <a:lnTo>
                    <a:pt x="88451" y="182498"/>
                  </a:lnTo>
                  <a:lnTo>
                    <a:pt x="116038" y="147517"/>
                  </a:lnTo>
                  <a:lnTo>
                    <a:pt x="147496" y="116055"/>
                  </a:lnTo>
                  <a:lnTo>
                    <a:pt x="182473" y="88464"/>
                  </a:lnTo>
                  <a:lnTo>
                    <a:pt x="220616" y="65098"/>
                  </a:lnTo>
                  <a:lnTo>
                    <a:pt x="261572" y="46309"/>
                  </a:lnTo>
                  <a:lnTo>
                    <a:pt x="304988" y="32452"/>
                  </a:lnTo>
                  <a:lnTo>
                    <a:pt x="350511" y="23878"/>
                  </a:lnTo>
                  <a:lnTo>
                    <a:pt x="397789" y="20942"/>
                  </a:lnTo>
                  <a:lnTo>
                    <a:pt x="397789" y="1"/>
                  </a:lnTo>
                  <a:lnTo>
                    <a:pt x="351417" y="2676"/>
                  </a:lnTo>
                  <a:lnTo>
                    <a:pt x="306597" y="10506"/>
                  </a:lnTo>
                  <a:lnTo>
                    <a:pt x="263646" y="23192"/>
                  </a:lnTo>
                  <a:lnTo>
                    <a:pt x="222865" y="40434"/>
                  </a:lnTo>
                  <a:lnTo>
                    <a:pt x="184550" y="61935"/>
                  </a:lnTo>
                  <a:lnTo>
                    <a:pt x="149001" y="87395"/>
                  </a:lnTo>
                  <a:lnTo>
                    <a:pt x="116517" y="116517"/>
                  </a:lnTo>
                  <a:lnTo>
                    <a:pt x="87395" y="149001"/>
                  </a:lnTo>
                  <a:lnTo>
                    <a:pt x="61935" y="184550"/>
                  </a:lnTo>
                  <a:lnTo>
                    <a:pt x="40434" y="222865"/>
                  </a:lnTo>
                  <a:lnTo>
                    <a:pt x="23192" y="263646"/>
                  </a:lnTo>
                  <a:lnTo>
                    <a:pt x="10506" y="306597"/>
                  </a:lnTo>
                  <a:lnTo>
                    <a:pt x="2676" y="351417"/>
                  </a:lnTo>
                  <a:lnTo>
                    <a:pt x="0" y="397809"/>
                  </a:lnTo>
                  <a:lnTo>
                    <a:pt x="0" y="9842632"/>
                  </a:lnTo>
                  <a:close/>
                </a:path>
              </a:pathLst>
            </a:custGeom>
            <a:solidFill>
              <a:srgbClr val="00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7275" y="6125468"/>
              <a:ext cx="12521940" cy="10470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52320" y="5577894"/>
              <a:ext cx="4553887" cy="525838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422650" y="3140074"/>
            <a:ext cx="14368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33CCFF"/>
                </a:solidFill>
                <a:latin typeface="+mj-lt"/>
              </a:rPr>
              <a:t>Двухуровневый характер преподавания МИГ в </a:t>
            </a:r>
            <a:r>
              <a:rPr lang="ru-RU" sz="6000" b="1" dirty="0" err="1" smtClean="0">
                <a:solidFill>
                  <a:srgbClr val="33CCFF"/>
                </a:solidFill>
                <a:latin typeface="+mj-lt"/>
              </a:rPr>
              <a:t>педуниверситете</a:t>
            </a:r>
            <a:endParaRPr lang="ru-RU" sz="6000" b="1" dirty="0">
              <a:solidFill>
                <a:srgbClr val="33CCFF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4155" y="6125469"/>
            <a:ext cx="14380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опыт кафедры </a:t>
            </a:r>
            <a:r>
              <a:rPr lang="ru-RU" sz="4800" b="1" dirty="0" err="1" smtClean="0">
                <a:solidFill>
                  <a:schemeClr val="bg1"/>
                </a:solidFill>
                <a:latin typeface="+mj-lt"/>
              </a:rPr>
              <a:t>медиаобразования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 МПГУ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528050" y="8550275"/>
            <a:ext cx="85243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+mj-lt"/>
              </a:rPr>
              <a:t>Фатеева Ирина Анатольевна</a:t>
            </a:r>
          </a:p>
          <a:p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доктор филологических наук, профессор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771" y="586369"/>
            <a:ext cx="12283186" cy="141681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95643" y="7443123"/>
            <a:ext cx="3267710" cy="1038225"/>
          </a:xfrm>
          <a:custGeom>
            <a:avLst/>
            <a:gdLst/>
            <a:ahLst/>
            <a:cxnLst/>
            <a:rect l="l" t="t" r="r" b="b"/>
            <a:pathLst>
              <a:path w="3267710" h="1038225">
                <a:moveTo>
                  <a:pt x="568778" y="828247"/>
                </a:moveTo>
                <a:lnTo>
                  <a:pt x="0" y="828247"/>
                </a:lnTo>
                <a:lnTo>
                  <a:pt x="0" y="1017351"/>
                </a:lnTo>
                <a:lnTo>
                  <a:pt x="568778" y="1017351"/>
                </a:lnTo>
                <a:lnTo>
                  <a:pt x="568778" y="828247"/>
                </a:lnTo>
                <a:close/>
              </a:path>
              <a:path w="3267710" h="1038225">
                <a:moveTo>
                  <a:pt x="401663" y="240411"/>
                </a:moveTo>
                <a:lnTo>
                  <a:pt x="187638" y="240411"/>
                </a:lnTo>
                <a:lnTo>
                  <a:pt x="187638" y="828247"/>
                </a:lnTo>
                <a:lnTo>
                  <a:pt x="401663" y="828247"/>
                </a:lnTo>
                <a:lnTo>
                  <a:pt x="401663" y="240411"/>
                </a:lnTo>
                <a:close/>
              </a:path>
              <a:path w="3267710" h="1038225">
                <a:moveTo>
                  <a:pt x="401663" y="20522"/>
                </a:moveTo>
                <a:lnTo>
                  <a:pt x="241877" y="20522"/>
                </a:lnTo>
                <a:lnTo>
                  <a:pt x="0" y="112876"/>
                </a:lnTo>
                <a:lnTo>
                  <a:pt x="0" y="310775"/>
                </a:lnTo>
                <a:lnTo>
                  <a:pt x="187638" y="240411"/>
                </a:lnTo>
                <a:lnTo>
                  <a:pt x="401663" y="240411"/>
                </a:lnTo>
                <a:lnTo>
                  <a:pt x="401663" y="20522"/>
                </a:lnTo>
                <a:close/>
              </a:path>
              <a:path w="3267710" h="1038225">
                <a:moveTo>
                  <a:pt x="731403" y="782803"/>
                </a:moveTo>
                <a:lnTo>
                  <a:pt x="731403" y="976305"/>
                </a:lnTo>
                <a:lnTo>
                  <a:pt x="775667" y="995118"/>
                </a:lnTo>
                <a:lnTo>
                  <a:pt x="820499" y="1010510"/>
                </a:lnTo>
                <a:lnTo>
                  <a:pt x="865902" y="1022482"/>
                </a:lnTo>
                <a:lnTo>
                  <a:pt x="911875" y="1031033"/>
                </a:lnTo>
                <a:lnTo>
                  <a:pt x="958417" y="1036163"/>
                </a:lnTo>
                <a:lnTo>
                  <a:pt x="1005529" y="1037874"/>
                </a:lnTo>
                <a:lnTo>
                  <a:pt x="1053724" y="1035950"/>
                </a:lnTo>
                <a:lnTo>
                  <a:pt x="1100084" y="1030178"/>
                </a:lnTo>
                <a:lnTo>
                  <a:pt x="1144610" y="1020557"/>
                </a:lnTo>
                <a:lnTo>
                  <a:pt x="1187304" y="1007089"/>
                </a:lnTo>
                <a:lnTo>
                  <a:pt x="1227983" y="989865"/>
                </a:lnTo>
                <a:lnTo>
                  <a:pt x="1266464" y="968975"/>
                </a:lnTo>
                <a:lnTo>
                  <a:pt x="1302745" y="944421"/>
                </a:lnTo>
                <a:lnTo>
                  <a:pt x="1336828" y="916202"/>
                </a:lnTo>
                <a:lnTo>
                  <a:pt x="1368071" y="882944"/>
                </a:lnTo>
                <a:lnTo>
                  <a:pt x="1389709" y="853167"/>
                </a:lnTo>
                <a:lnTo>
                  <a:pt x="976211" y="853167"/>
                </a:lnTo>
                <a:lnTo>
                  <a:pt x="922324" y="850353"/>
                </a:lnTo>
                <a:lnTo>
                  <a:pt x="870901" y="841909"/>
                </a:lnTo>
                <a:lnTo>
                  <a:pt x="821939" y="827836"/>
                </a:lnTo>
                <a:lnTo>
                  <a:pt x="775440" y="808134"/>
                </a:lnTo>
                <a:lnTo>
                  <a:pt x="731403" y="782803"/>
                </a:lnTo>
                <a:close/>
              </a:path>
              <a:path w="3267710" h="1038225">
                <a:moveTo>
                  <a:pt x="1474940" y="598096"/>
                </a:moveTo>
                <a:lnTo>
                  <a:pt x="1260600" y="598096"/>
                </a:lnTo>
                <a:lnTo>
                  <a:pt x="1250431" y="651630"/>
                </a:lnTo>
                <a:lnTo>
                  <a:pt x="1234904" y="698865"/>
                </a:lnTo>
                <a:lnTo>
                  <a:pt x="1214019" y="739802"/>
                </a:lnTo>
                <a:lnTo>
                  <a:pt x="1187777" y="774442"/>
                </a:lnTo>
                <a:lnTo>
                  <a:pt x="1156178" y="802783"/>
                </a:lnTo>
                <a:lnTo>
                  <a:pt x="1119221" y="824826"/>
                </a:lnTo>
                <a:lnTo>
                  <a:pt x="1076908" y="840571"/>
                </a:lnTo>
                <a:lnTo>
                  <a:pt x="1029237" y="850018"/>
                </a:lnTo>
                <a:lnTo>
                  <a:pt x="976211" y="853167"/>
                </a:lnTo>
                <a:lnTo>
                  <a:pt x="1389709" y="853167"/>
                </a:lnTo>
                <a:lnTo>
                  <a:pt x="1420114" y="801585"/>
                </a:lnTo>
                <a:lnTo>
                  <a:pt x="1440909" y="753484"/>
                </a:lnTo>
                <a:lnTo>
                  <a:pt x="1454631" y="711266"/>
                </a:lnTo>
                <a:lnTo>
                  <a:pt x="1465303" y="666702"/>
                </a:lnTo>
                <a:lnTo>
                  <a:pt x="1472925" y="619792"/>
                </a:lnTo>
                <a:lnTo>
                  <a:pt x="1474940" y="598096"/>
                </a:lnTo>
                <a:close/>
              </a:path>
              <a:path w="3267710" h="1038225">
                <a:moveTo>
                  <a:pt x="1027518" y="0"/>
                </a:moveTo>
                <a:lnTo>
                  <a:pt x="975194" y="2524"/>
                </a:lnTo>
                <a:lnTo>
                  <a:pt x="925720" y="10098"/>
                </a:lnTo>
                <a:lnTo>
                  <a:pt x="879096" y="22721"/>
                </a:lnTo>
                <a:lnTo>
                  <a:pt x="835322" y="40394"/>
                </a:lnTo>
                <a:lnTo>
                  <a:pt x="794398" y="63116"/>
                </a:lnTo>
                <a:lnTo>
                  <a:pt x="756325" y="90887"/>
                </a:lnTo>
                <a:lnTo>
                  <a:pt x="722731" y="122730"/>
                </a:lnTo>
                <a:lnTo>
                  <a:pt x="695245" y="158645"/>
                </a:lnTo>
                <a:lnTo>
                  <a:pt x="673867" y="198632"/>
                </a:lnTo>
                <a:lnTo>
                  <a:pt x="658597" y="242691"/>
                </a:lnTo>
                <a:lnTo>
                  <a:pt x="649435" y="290822"/>
                </a:lnTo>
                <a:lnTo>
                  <a:pt x="646381" y="343026"/>
                </a:lnTo>
                <a:lnTo>
                  <a:pt x="650427" y="401311"/>
                </a:lnTo>
                <a:lnTo>
                  <a:pt x="662565" y="454202"/>
                </a:lnTo>
                <a:lnTo>
                  <a:pt x="682794" y="501698"/>
                </a:lnTo>
                <a:lnTo>
                  <a:pt x="711116" y="543799"/>
                </a:lnTo>
                <a:lnTo>
                  <a:pt x="747530" y="580505"/>
                </a:lnTo>
                <a:lnTo>
                  <a:pt x="790276" y="611114"/>
                </a:lnTo>
                <a:lnTo>
                  <a:pt x="836423" y="634920"/>
                </a:lnTo>
                <a:lnTo>
                  <a:pt x="885971" y="651925"/>
                </a:lnTo>
                <a:lnTo>
                  <a:pt x="938919" y="662128"/>
                </a:lnTo>
                <a:lnTo>
                  <a:pt x="995268" y="665529"/>
                </a:lnTo>
                <a:lnTo>
                  <a:pt x="1041324" y="663656"/>
                </a:lnTo>
                <a:lnTo>
                  <a:pt x="1086647" y="658036"/>
                </a:lnTo>
                <a:lnTo>
                  <a:pt x="1131236" y="648671"/>
                </a:lnTo>
                <a:lnTo>
                  <a:pt x="1175092" y="635559"/>
                </a:lnTo>
                <a:lnTo>
                  <a:pt x="1218213" y="618701"/>
                </a:lnTo>
                <a:lnTo>
                  <a:pt x="1260600" y="598096"/>
                </a:lnTo>
                <a:lnTo>
                  <a:pt x="1474940" y="598096"/>
                </a:lnTo>
                <a:lnTo>
                  <a:pt x="1477498" y="570537"/>
                </a:lnTo>
                <a:lnTo>
                  <a:pt x="1479023" y="518937"/>
                </a:lnTo>
                <a:lnTo>
                  <a:pt x="1478056" y="482288"/>
                </a:lnTo>
                <a:lnTo>
                  <a:pt x="1061234" y="482288"/>
                </a:lnTo>
                <a:lnTo>
                  <a:pt x="1001662" y="478135"/>
                </a:lnTo>
                <a:lnTo>
                  <a:pt x="952921" y="465675"/>
                </a:lnTo>
                <a:lnTo>
                  <a:pt x="915011" y="444907"/>
                </a:lnTo>
                <a:lnTo>
                  <a:pt x="887932" y="415833"/>
                </a:lnTo>
                <a:lnTo>
                  <a:pt x="871685" y="378452"/>
                </a:lnTo>
                <a:lnTo>
                  <a:pt x="866269" y="332764"/>
                </a:lnTo>
                <a:lnTo>
                  <a:pt x="869384" y="296391"/>
                </a:lnTo>
                <a:lnTo>
                  <a:pt x="894305" y="238487"/>
                </a:lnTo>
                <a:lnTo>
                  <a:pt x="942863" y="200281"/>
                </a:lnTo>
                <a:lnTo>
                  <a:pt x="1007362" y="181224"/>
                </a:lnTo>
                <a:lnTo>
                  <a:pt x="1045109" y="178842"/>
                </a:lnTo>
                <a:lnTo>
                  <a:pt x="1401976" y="178842"/>
                </a:lnTo>
                <a:lnTo>
                  <a:pt x="1379037" y="145446"/>
                </a:lnTo>
                <a:lnTo>
                  <a:pt x="1352478" y="114920"/>
                </a:lnTo>
                <a:lnTo>
                  <a:pt x="1322794" y="87985"/>
                </a:lnTo>
                <a:lnTo>
                  <a:pt x="1289986" y="64642"/>
                </a:lnTo>
                <a:lnTo>
                  <a:pt x="1254053" y="44890"/>
                </a:lnTo>
                <a:lnTo>
                  <a:pt x="1214995" y="28730"/>
                </a:lnTo>
                <a:lnTo>
                  <a:pt x="1172813" y="16160"/>
                </a:lnTo>
                <a:lnTo>
                  <a:pt x="1127506" y="7182"/>
                </a:lnTo>
                <a:lnTo>
                  <a:pt x="1079074" y="1795"/>
                </a:lnTo>
                <a:lnTo>
                  <a:pt x="1027518" y="0"/>
                </a:lnTo>
                <a:close/>
              </a:path>
              <a:path w="3267710" h="1038225">
                <a:moveTo>
                  <a:pt x="1401976" y="178842"/>
                </a:moveTo>
                <a:lnTo>
                  <a:pt x="1045109" y="178842"/>
                </a:lnTo>
                <a:lnTo>
                  <a:pt x="1088904" y="182324"/>
                </a:lnTo>
                <a:lnTo>
                  <a:pt x="1127935" y="192768"/>
                </a:lnTo>
                <a:lnTo>
                  <a:pt x="1162201" y="210176"/>
                </a:lnTo>
                <a:lnTo>
                  <a:pt x="1191701" y="234547"/>
                </a:lnTo>
                <a:lnTo>
                  <a:pt x="1216351" y="266614"/>
                </a:lnTo>
                <a:lnTo>
                  <a:pt x="1236050" y="308576"/>
                </a:lnTo>
                <a:lnTo>
                  <a:pt x="1250799" y="360434"/>
                </a:lnTo>
                <a:lnTo>
                  <a:pt x="1260600" y="422186"/>
                </a:lnTo>
                <a:lnTo>
                  <a:pt x="1211310" y="448481"/>
                </a:lnTo>
                <a:lnTo>
                  <a:pt x="1161651" y="467263"/>
                </a:lnTo>
                <a:lnTo>
                  <a:pt x="1111626" y="478532"/>
                </a:lnTo>
                <a:lnTo>
                  <a:pt x="1061234" y="482288"/>
                </a:lnTo>
                <a:lnTo>
                  <a:pt x="1478056" y="482288"/>
                </a:lnTo>
                <a:lnTo>
                  <a:pt x="1472773" y="404016"/>
                </a:lnTo>
                <a:lnTo>
                  <a:pt x="1464962" y="351943"/>
                </a:lnTo>
                <a:lnTo>
                  <a:pt x="1454026" y="303461"/>
                </a:lnTo>
                <a:lnTo>
                  <a:pt x="1439966" y="258570"/>
                </a:lnTo>
                <a:lnTo>
                  <a:pt x="1422781" y="217271"/>
                </a:lnTo>
                <a:lnTo>
                  <a:pt x="1402471" y="179563"/>
                </a:lnTo>
                <a:lnTo>
                  <a:pt x="1401976" y="178842"/>
                </a:lnTo>
                <a:close/>
              </a:path>
              <a:path w="3267710" h="1038225">
                <a:moveTo>
                  <a:pt x="2344797" y="19057"/>
                </a:moveTo>
                <a:lnTo>
                  <a:pt x="1578119" y="19057"/>
                </a:lnTo>
                <a:lnTo>
                  <a:pt x="1578119" y="208161"/>
                </a:lnTo>
                <a:lnTo>
                  <a:pt x="2092658" y="208161"/>
                </a:lnTo>
                <a:lnTo>
                  <a:pt x="1698325" y="1017351"/>
                </a:lnTo>
                <a:lnTo>
                  <a:pt x="1935804" y="1017351"/>
                </a:lnTo>
                <a:lnTo>
                  <a:pt x="2344797" y="177376"/>
                </a:lnTo>
                <a:lnTo>
                  <a:pt x="2344797" y="19057"/>
                </a:lnTo>
                <a:close/>
              </a:path>
              <a:path w="3267710" h="1038225">
                <a:moveTo>
                  <a:pt x="2908309" y="0"/>
                </a:moveTo>
                <a:lnTo>
                  <a:pt x="2860118" y="1924"/>
                </a:lnTo>
                <a:lnTo>
                  <a:pt x="2813758" y="7696"/>
                </a:lnTo>
                <a:lnTo>
                  <a:pt x="2769230" y="17316"/>
                </a:lnTo>
                <a:lnTo>
                  <a:pt x="2726534" y="30784"/>
                </a:lnTo>
                <a:lnTo>
                  <a:pt x="2685855" y="48100"/>
                </a:lnTo>
                <a:lnTo>
                  <a:pt x="2647374" y="69264"/>
                </a:lnTo>
                <a:lnTo>
                  <a:pt x="2611093" y="94277"/>
                </a:lnTo>
                <a:lnTo>
                  <a:pt x="2577010" y="123137"/>
                </a:lnTo>
                <a:lnTo>
                  <a:pt x="2545768" y="155846"/>
                </a:lnTo>
                <a:lnTo>
                  <a:pt x="2518008" y="193868"/>
                </a:lnTo>
                <a:lnTo>
                  <a:pt x="2493729" y="237205"/>
                </a:lnTo>
                <a:lnTo>
                  <a:pt x="2472929" y="285855"/>
                </a:lnTo>
                <a:lnTo>
                  <a:pt x="2459211" y="327546"/>
                </a:lnTo>
                <a:lnTo>
                  <a:pt x="2448539" y="371699"/>
                </a:lnTo>
                <a:lnTo>
                  <a:pt x="2440916" y="418316"/>
                </a:lnTo>
                <a:lnTo>
                  <a:pt x="2436341" y="467395"/>
                </a:lnTo>
                <a:lnTo>
                  <a:pt x="2434815" y="518937"/>
                </a:lnTo>
                <a:lnTo>
                  <a:pt x="2436378" y="578192"/>
                </a:lnTo>
                <a:lnTo>
                  <a:pt x="2441065" y="633857"/>
                </a:lnTo>
                <a:lnTo>
                  <a:pt x="2448877" y="685930"/>
                </a:lnTo>
                <a:lnTo>
                  <a:pt x="2459813" y="734412"/>
                </a:lnTo>
                <a:lnTo>
                  <a:pt x="2473874" y="779303"/>
                </a:lnTo>
                <a:lnTo>
                  <a:pt x="2491060" y="820602"/>
                </a:lnTo>
                <a:lnTo>
                  <a:pt x="2511370" y="858311"/>
                </a:lnTo>
                <a:lnTo>
                  <a:pt x="2534805" y="892428"/>
                </a:lnTo>
                <a:lnTo>
                  <a:pt x="2561364" y="922953"/>
                </a:lnTo>
                <a:lnTo>
                  <a:pt x="2591048" y="949888"/>
                </a:lnTo>
                <a:lnTo>
                  <a:pt x="2623857" y="973231"/>
                </a:lnTo>
                <a:lnTo>
                  <a:pt x="2659790" y="992983"/>
                </a:lnTo>
                <a:lnTo>
                  <a:pt x="2698847" y="1009144"/>
                </a:lnTo>
                <a:lnTo>
                  <a:pt x="2741029" y="1021713"/>
                </a:lnTo>
                <a:lnTo>
                  <a:pt x="2786335" y="1030691"/>
                </a:lnTo>
                <a:lnTo>
                  <a:pt x="2834765" y="1036078"/>
                </a:lnTo>
                <a:lnTo>
                  <a:pt x="2886320" y="1037874"/>
                </a:lnTo>
                <a:lnTo>
                  <a:pt x="2938647" y="1035390"/>
                </a:lnTo>
                <a:lnTo>
                  <a:pt x="2988122" y="1027938"/>
                </a:lnTo>
                <a:lnTo>
                  <a:pt x="3034746" y="1015518"/>
                </a:lnTo>
                <a:lnTo>
                  <a:pt x="3078520" y="998131"/>
                </a:lnTo>
                <a:lnTo>
                  <a:pt x="3119443" y="975776"/>
                </a:lnTo>
                <a:lnTo>
                  <a:pt x="3157516" y="948452"/>
                </a:lnTo>
                <a:lnTo>
                  <a:pt x="3191110" y="916161"/>
                </a:lnTo>
                <a:lnTo>
                  <a:pt x="3218596" y="879880"/>
                </a:lnTo>
                <a:lnTo>
                  <a:pt x="3229663" y="859031"/>
                </a:lnTo>
                <a:lnTo>
                  <a:pt x="2868729" y="859031"/>
                </a:lnTo>
                <a:lnTo>
                  <a:pt x="2824935" y="855641"/>
                </a:lnTo>
                <a:lnTo>
                  <a:pt x="2785907" y="845471"/>
                </a:lnTo>
                <a:lnTo>
                  <a:pt x="2751641" y="828521"/>
                </a:lnTo>
                <a:lnTo>
                  <a:pt x="2697493" y="772175"/>
                </a:lnTo>
                <a:lnTo>
                  <a:pt x="2677796" y="730029"/>
                </a:lnTo>
                <a:lnTo>
                  <a:pt x="2663045" y="678356"/>
                </a:lnTo>
                <a:lnTo>
                  <a:pt x="2653238" y="617153"/>
                </a:lnTo>
                <a:lnTo>
                  <a:pt x="2700884" y="590217"/>
                </a:lnTo>
                <a:lnTo>
                  <a:pt x="2749992" y="570977"/>
                </a:lnTo>
                <a:lnTo>
                  <a:pt x="2800564" y="559433"/>
                </a:lnTo>
                <a:lnTo>
                  <a:pt x="2852604" y="555585"/>
                </a:lnTo>
                <a:lnTo>
                  <a:pt x="3238908" y="555585"/>
                </a:lnTo>
                <a:lnTo>
                  <a:pt x="3230522" y="536176"/>
                </a:lnTo>
                <a:lnTo>
                  <a:pt x="3201790" y="494074"/>
                </a:lnTo>
                <a:lnTo>
                  <a:pt x="3164846" y="457368"/>
                </a:lnTo>
                <a:lnTo>
                  <a:pt x="3140616" y="439777"/>
                </a:lnTo>
                <a:lnTo>
                  <a:pt x="2653238" y="439777"/>
                </a:lnTo>
                <a:lnTo>
                  <a:pt x="2663410" y="386243"/>
                </a:lnTo>
                <a:lnTo>
                  <a:pt x="2678938" y="339008"/>
                </a:lnTo>
                <a:lnTo>
                  <a:pt x="2699823" y="298071"/>
                </a:lnTo>
                <a:lnTo>
                  <a:pt x="2726065" y="263431"/>
                </a:lnTo>
                <a:lnTo>
                  <a:pt x="2757664" y="235090"/>
                </a:lnTo>
                <a:lnTo>
                  <a:pt x="2794619" y="213047"/>
                </a:lnTo>
                <a:lnTo>
                  <a:pt x="2836931" y="197302"/>
                </a:lnTo>
                <a:lnTo>
                  <a:pt x="2884601" y="187855"/>
                </a:lnTo>
                <a:lnTo>
                  <a:pt x="2937627" y="184706"/>
                </a:lnTo>
                <a:lnTo>
                  <a:pt x="3182437" y="184706"/>
                </a:lnTo>
                <a:lnTo>
                  <a:pt x="3182437" y="61568"/>
                </a:lnTo>
                <a:lnTo>
                  <a:pt x="3138174" y="42756"/>
                </a:lnTo>
                <a:lnTo>
                  <a:pt x="3093343" y="27363"/>
                </a:lnTo>
                <a:lnTo>
                  <a:pt x="3047941" y="15392"/>
                </a:lnTo>
                <a:lnTo>
                  <a:pt x="3001968" y="6840"/>
                </a:lnTo>
                <a:lnTo>
                  <a:pt x="2955424" y="1710"/>
                </a:lnTo>
                <a:lnTo>
                  <a:pt x="2908309" y="0"/>
                </a:lnTo>
                <a:close/>
              </a:path>
              <a:path w="3267710" h="1038225">
                <a:moveTo>
                  <a:pt x="3238908" y="555585"/>
                </a:moveTo>
                <a:lnTo>
                  <a:pt x="2852604" y="555585"/>
                </a:lnTo>
                <a:lnTo>
                  <a:pt x="2912180" y="559738"/>
                </a:lnTo>
                <a:lnTo>
                  <a:pt x="2960922" y="572198"/>
                </a:lnTo>
                <a:lnTo>
                  <a:pt x="2998832" y="592966"/>
                </a:lnTo>
                <a:lnTo>
                  <a:pt x="3025910" y="622040"/>
                </a:lnTo>
                <a:lnTo>
                  <a:pt x="3042156" y="659421"/>
                </a:lnTo>
                <a:lnTo>
                  <a:pt x="3047572" y="705109"/>
                </a:lnTo>
                <a:lnTo>
                  <a:pt x="3044458" y="741482"/>
                </a:lnTo>
                <a:lnTo>
                  <a:pt x="3019539" y="799386"/>
                </a:lnTo>
                <a:lnTo>
                  <a:pt x="2970979" y="837592"/>
                </a:lnTo>
                <a:lnTo>
                  <a:pt x="2906477" y="856649"/>
                </a:lnTo>
                <a:lnTo>
                  <a:pt x="2868729" y="859031"/>
                </a:lnTo>
                <a:lnTo>
                  <a:pt x="3229663" y="859031"/>
                </a:lnTo>
                <a:lnTo>
                  <a:pt x="3239974" y="839607"/>
                </a:lnTo>
                <a:lnTo>
                  <a:pt x="3255244" y="795345"/>
                </a:lnTo>
                <a:lnTo>
                  <a:pt x="3264406" y="747091"/>
                </a:lnTo>
                <a:lnTo>
                  <a:pt x="3267460" y="694847"/>
                </a:lnTo>
                <a:lnTo>
                  <a:pt x="3263356" y="636562"/>
                </a:lnTo>
                <a:lnTo>
                  <a:pt x="3251044" y="583672"/>
                </a:lnTo>
                <a:lnTo>
                  <a:pt x="3238908" y="555585"/>
                </a:lnTo>
                <a:close/>
              </a:path>
              <a:path w="3267710" h="1038225">
                <a:moveTo>
                  <a:pt x="2920036" y="372344"/>
                </a:moveTo>
                <a:lnTo>
                  <a:pt x="2873534" y="374217"/>
                </a:lnTo>
                <a:lnTo>
                  <a:pt x="2827847" y="379837"/>
                </a:lnTo>
                <a:lnTo>
                  <a:pt x="2782974" y="389202"/>
                </a:lnTo>
                <a:lnTo>
                  <a:pt x="2738915" y="402314"/>
                </a:lnTo>
                <a:lnTo>
                  <a:pt x="2695670" y="419172"/>
                </a:lnTo>
                <a:lnTo>
                  <a:pt x="2653238" y="439777"/>
                </a:lnTo>
                <a:lnTo>
                  <a:pt x="3140616" y="439777"/>
                </a:lnTo>
                <a:lnTo>
                  <a:pt x="3077126" y="402953"/>
                </a:lnTo>
                <a:lnTo>
                  <a:pt x="3028164" y="385948"/>
                </a:lnTo>
                <a:lnTo>
                  <a:pt x="2975801" y="375745"/>
                </a:lnTo>
                <a:lnTo>
                  <a:pt x="2920036" y="372344"/>
                </a:lnTo>
                <a:close/>
              </a:path>
              <a:path w="3267710" h="1038225">
                <a:moveTo>
                  <a:pt x="3182437" y="184706"/>
                </a:moveTo>
                <a:lnTo>
                  <a:pt x="2937627" y="184706"/>
                </a:lnTo>
                <a:lnTo>
                  <a:pt x="2991518" y="187520"/>
                </a:lnTo>
                <a:lnTo>
                  <a:pt x="3042943" y="195964"/>
                </a:lnTo>
                <a:lnTo>
                  <a:pt x="3091905" y="210037"/>
                </a:lnTo>
                <a:lnTo>
                  <a:pt x="3138402" y="229739"/>
                </a:lnTo>
                <a:lnTo>
                  <a:pt x="3182437" y="255070"/>
                </a:lnTo>
                <a:lnTo>
                  <a:pt x="3182437" y="184706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17379" y="7443123"/>
            <a:ext cx="3335020" cy="1038225"/>
          </a:xfrm>
          <a:custGeom>
            <a:avLst/>
            <a:gdLst/>
            <a:ahLst/>
            <a:cxnLst/>
            <a:rect l="l" t="t" r="r" b="b"/>
            <a:pathLst>
              <a:path w="3335019" h="1038225">
                <a:moveTo>
                  <a:pt x="724426" y="192036"/>
                </a:moveTo>
                <a:lnTo>
                  <a:pt x="356219" y="192036"/>
                </a:lnTo>
                <a:lnTo>
                  <a:pt x="392959" y="193868"/>
                </a:lnTo>
                <a:lnTo>
                  <a:pt x="425484" y="199365"/>
                </a:lnTo>
                <a:lnTo>
                  <a:pt x="477891" y="221354"/>
                </a:lnTo>
                <a:lnTo>
                  <a:pt x="510874" y="255803"/>
                </a:lnTo>
                <a:lnTo>
                  <a:pt x="521868" y="303446"/>
                </a:lnTo>
                <a:lnTo>
                  <a:pt x="521594" y="312150"/>
                </a:lnTo>
                <a:lnTo>
                  <a:pt x="512706" y="352188"/>
                </a:lnTo>
                <a:lnTo>
                  <a:pt x="486686" y="391401"/>
                </a:lnTo>
                <a:lnTo>
                  <a:pt x="480364" y="398364"/>
                </a:lnTo>
                <a:lnTo>
                  <a:pt x="444083" y="429974"/>
                </a:lnTo>
                <a:lnTo>
                  <a:pt x="415222" y="448206"/>
                </a:lnTo>
                <a:lnTo>
                  <a:pt x="408351" y="452512"/>
                </a:lnTo>
                <a:lnTo>
                  <a:pt x="365015" y="477891"/>
                </a:lnTo>
                <a:lnTo>
                  <a:pt x="352279" y="484671"/>
                </a:lnTo>
                <a:lnTo>
                  <a:pt x="341926" y="490351"/>
                </a:lnTo>
                <a:lnTo>
                  <a:pt x="333955" y="494932"/>
                </a:lnTo>
                <a:lnTo>
                  <a:pt x="328366" y="498414"/>
                </a:lnTo>
                <a:lnTo>
                  <a:pt x="326412" y="499391"/>
                </a:lnTo>
                <a:lnTo>
                  <a:pt x="323969" y="500857"/>
                </a:lnTo>
                <a:lnTo>
                  <a:pt x="318105" y="504766"/>
                </a:lnTo>
                <a:lnTo>
                  <a:pt x="315662" y="506232"/>
                </a:lnTo>
                <a:lnTo>
                  <a:pt x="311752" y="508186"/>
                </a:lnTo>
                <a:lnTo>
                  <a:pt x="309309" y="509652"/>
                </a:lnTo>
                <a:lnTo>
                  <a:pt x="306378" y="511607"/>
                </a:lnTo>
                <a:lnTo>
                  <a:pt x="271379" y="532496"/>
                </a:lnTo>
                <a:lnTo>
                  <a:pt x="215673" y="567679"/>
                </a:lnTo>
                <a:lnTo>
                  <a:pt x="175452" y="596081"/>
                </a:lnTo>
                <a:lnTo>
                  <a:pt x="129276" y="634195"/>
                </a:lnTo>
                <a:lnTo>
                  <a:pt x="77327" y="684678"/>
                </a:lnTo>
                <a:lnTo>
                  <a:pt x="37747" y="742582"/>
                </a:lnTo>
                <a:lnTo>
                  <a:pt x="13193" y="807266"/>
                </a:lnTo>
                <a:lnTo>
                  <a:pt x="1465" y="879829"/>
                </a:lnTo>
                <a:lnTo>
                  <a:pt x="0" y="919134"/>
                </a:lnTo>
                <a:lnTo>
                  <a:pt x="0" y="1017351"/>
                </a:lnTo>
                <a:lnTo>
                  <a:pt x="747621" y="1017351"/>
                </a:lnTo>
                <a:lnTo>
                  <a:pt x="747621" y="829713"/>
                </a:lnTo>
                <a:lnTo>
                  <a:pt x="249207" y="829713"/>
                </a:lnTo>
                <a:lnTo>
                  <a:pt x="252322" y="812579"/>
                </a:lnTo>
                <a:lnTo>
                  <a:pt x="272845" y="776664"/>
                </a:lnTo>
                <a:lnTo>
                  <a:pt x="314166" y="739008"/>
                </a:lnTo>
                <a:lnTo>
                  <a:pt x="352188" y="713172"/>
                </a:lnTo>
                <a:lnTo>
                  <a:pt x="404320" y="680372"/>
                </a:lnTo>
                <a:lnTo>
                  <a:pt x="470561" y="640608"/>
                </a:lnTo>
                <a:lnTo>
                  <a:pt x="518291" y="611055"/>
                </a:lnTo>
                <a:lnTo>
                  <a:pt x="561800" y="581033"/>
                </a:lnTo>
                <a:lnTo>
                  <a:pt x="601087" y="550542"/>
                </a:lnTo>
                <a:lnTo>
                  <a:pt x="636152" y="519582"/>
                </a:lnTo>
                <a:lnTo>
                  <a:pt x="666995" y="488152"/>
                </a:lnTo>
                <a:lnTo>
                  <a:pt x="699062" y="445824"/>
                </a:lnTo>
                <a:lnTo>
                  <a:pt x="721967" y="399464"/>
                </a:lnTo>
                <a:lnTo>
                  <a:pt x="735710" y="349073"/>
                </a:lnTo>
                <a:lnTo>
                  <a:pt x="740291" y="294650"/>
                </a:lnTo>
                <a:lnTo>
                  <a:pt x="736186" y="239414"/>
                </a:lnTo>
                <a:lnTo>
                  <a:pt x="724426" y="192036"/>
                </a:lnTo>
                <a:close/>
              </a:path>
              <a:path w="3335019" h="1038225">
                <a:moveTo>
                  <a:pt x="747621" y="828247"/>
                </a:moveTo>
                <a:lnTo>
                  <a:pt x="249207" y="829713"/>
                </a:lnTo>
                <a:lnTo>
                  <a:pt x="747621" y="829713"/>
                </a:lnTo>
                <a:lnTo>
                  <a:pt x="747621" y="828247"/>
                </a:lnTo>
                <a:close/>
              </a:path>
              <a:path w="3335019" h="1038225">
                <a:moveTo>
                  <a:pt x="376742" y="0"/>
                </a:moveTo>
                <a:lnTo>
                  <a:pt x="321994" y="2154"/>
                </a:lnTo>
                <a:lnTo>
                  <a:pt x="269161" y="8616"/>
                </a:lnTo>
                <a:lnTo>
                  <a:pt x="218243" y="19386"/>
                </a:lnTo>
                <a:lnTo>
                  <a:pt x="169239" y="34464"/>
                </a:lnTo>
                <a:lnTo>
                  <a:pt x="122150" y="53850"/>
                </a:lnTo>
                <a:lnTo>
                  <a:pt x="76976" y="77544"/>
                </a:lnTo>
                <a:lnTo>
                  <a:pt x="33716" y="105546"/>
                </a:lnTo>
                <a:lnTo>
                  <a:pt x="33716" y="310775"/>
                </a:lnTo>
                <a:lnTo>
                  <a:pt x="78352" y="279273"/>
                </a:lnTo>
                <a:lnTo>
                  <a:pt x="123466" y="252617"/>
                </a:lnTo>
                <a:lnTo>
                  <a:pt x="169059" y="230808"/>
                </a:lnTo>
                <a:lnTo>
                  <a:pt x="215131" y="213845"/>
                </a:lnTo>
                <a:lnTo>
                  <a:pt x="261682" y="201729"/>
                </a:lnTo>
                <a:lnTo>
                  <a:pt x="308711" y="194459"/>
                </a:lnTo>
                <a:lnTo>
                  <a:pt x="356219" y="192036"/>
                </a:lnTo>
                <a:lnTo>
                  <a:pt x="724426" y="192036"/>
                </a:lnTo>
                <a:lnTo>
                  <a:pt x="723873" y="189807"/>
                </a:lnTo>
                <a:lnTo>
                  <a:pt x="703350" y="145830"/>
                </a:lnTo>
                <a:lnTo>
                  <a:pt x="674618" y="107481"/>
                </a:lnTo>
                <a:lnTo>
                  <a:pt x="637676" y="74762"/>
                </a:lnTo>
                <a:lnTo>
                  <a:pt x="602331" y="51918"/>
                </a:lnTo>
                <a:lnTo>
                  <a:pt x="563729" y="33227"/>
                </a:lnTo>
                <a:lnTo>
                  <a:pt x="521868" y="18690"/>
                </a:lnTo>
                <a:lnTo>
                  <a:pt x="476750" y="8306"/>
                </a:lnTo>
                <a:lnTo>
                  <a:pt x="428375" y="2076"/>
                </a:lnTo>
                <a:lnTo>
                  <a:pt x="376742" y="0"/>
                </a:lnTo>
                <a:close/>
              </a:path>
              <a:path w="3335019" h="1038225">
                <a:moveTo>
                  <a:pt x="1332085" y="0"/>
                </a:moveTo>
                <a:lnTo>
                  <a:pt x="1277046" y="2267"/>
                </a:lnTo>
                <a:lnTo>
                  <a:pt x="1225533" y="9070"/>
                </a:lnTo>
                <a:lnTo>
                  <a:pt x="1177547" y="20408"/>
                </a:lnTo>
                <a:lnTo>
                  <a:pt x="1133088" y="36281"/>
                </a:lnTo>
                <a:lnTo>
                  <a:pt x="1092156" y="56690"/>
                </a:lnTo>
                <a:lnTo>
                  <a:pt x="1054751" y="81633"/>
                </a:lnTo>
                <a:lnTo>
                  <a:pt x="1020874" y="111112"/>
                </a:lnTo>
                <a:lnTo>
                  <a:pt x="990524" y="145126"/>
                </a:lnTo>
                <a:lnTo>
                  <a:pt x="964071" y="182393"/>
                </a:lnTo>
                <a:lnTo>
                  <a:pt x="941144" y="222362"/>
                </a:lnTo>
                <a:lnTo>
                  <a:pt x="921744" y="265034"/>
                </a:lnTo>
                <a:lnTo>
                  <a:pt x="905871" y="310409"/>
                </a:lnTo>
                <a:lnTo>
                  <a:pt x="893526" y="358487"/>
                </a:lnTo>
                <a:lnTo>
                  <a:pt x="884707" y="409267"/>
                </a:lnTo>
                <a:lnTo>
                  <a:pt x="879416" y="462751"/>
                </a:lnTo>
                <a:lnTo>
                  <a:pt x="877652" y="518937"/>
                </a:lnTo>
                <a:lnTo>
                  <a:pt x="879416" y="575146"/>
                </a:lnTo>
                <a:lnTo>
                  <a:pt x="884707" y="628697"/>
                </a:lnTo>
                <a:lnTo>
                  <a:pt x="893526" y="679593"/>
                </a:lnTo>
                <a:lnTo>
                  <a:pt x="905871" y="727831"/>
                </a:lnTo>
                <a:lnTo>
                  <a:pt x="921744" y="773412"/>
                </a:lnTo>
                <a:lnTo>
                  <a:pt x="941144" y="816336"/>
                </a:lnTo>
                <a:lnTo>
                  <a:pt x="964071" y="856603"/>
                </a:lnTo>
                <a:lnTo>
                  <a:pt x="990524" y="894213"/>
                </a:lnTo>
                <a:lnTo>
                  <a:pt x="1020874" y="927884"/>
                </a:lnTo>
                <a:lnTo>
                  <a:pt x="1054751" y="957065"/>
                </a:lnTo>
                <a:lnTo>
                  <a:pt x="1092156" y="981756"/>
                </a:lnTo>
                <a:lnTo>
                  <a:pt x="1133088" y="1001959"/>
                </a:lnTo>
                <a:lnTo>
                  <a:pt x="1177547" y="1017671"/>
                </a:lnTo>
                <a:lnTo>
                  <a:pt x="1225533" y="1028895"/>
                </a:lnTo>
                <a:lnTo>
                  <a:pt x="1277046" y="1035629"/>
                </a:lnTo>
                <a:lnTo>
                  <a:pt x="1332085" y="1037874"/>
                </a:lnTo>
                <a:lnTo>
                  <a:pt x="1387104" y="1035629"/>
                </a:lnTo>
                <a:lnTo>
                  <a:pt x="1438550" y="1028895"/>
                </a:lnTo>
                <a:lnTo>
                  <a:pt x="1486422" y="1017671"/>
                </a:lnTo>
                <a:lnTo>
                  <a:pt x="1530721" y="1001959"/>
                </a:lnTo>
                <a:lnTo>
                  <a:pt x="1571446" y="981756"/>
                </a:lnTo>
                <a:lnTo>
                  <a:pt x="1608598" y="957065"/>
                </a:lnTo>
                <a:lnTo>
                  <a:pt x="1642175" y="927884"/>
                </a:lnTo>
                <a:lnTo>
                  <a:pt x="1672179" y="894213"/>
                </a:lnTo>
                <a:lnTo>
                  <a:pt x="1698978" y="856603"/>
                </a:lnTo>
                <a:lnTo>
                  <a:pt x="1706033" y="844372"/>
                </a:lnTo>
                <a:lnTo>
                  <a:pt x="1332085" y="844372"/>
                </a:lnTo>
                <a:lnTo>
                  <a:pt x="1287521" y="841117"/>
                </a:lnTo>
                <a:lnTo>
                  <a:pt x="1247649" y="831354"/>
                </a:lnTo>
                <a:lnTo>
                  <a:pt x="1212467" y="815083"/>
                </a:lnTo>
                <a:lnTo>
                  <a:pt x="1156175" y="763013"/>
                </a:lnTo>
                <a:lnTo>
                  <a:pt x="1135065" y="727215"/>
                </a:lnTo>
                <a:lnTo>
                  <a:pt x="1118647" y="684908"/>
                </a:lnTo>
                <a:lnTo>
                  <a:pt x="1106919" y="636093"/>
                </a:lnTo>
                <a:lnTo>
                  <a:pt x="1099882" y="580769"/>
                </a:lnTo>
                <a:lnTo>
                  <a:pt x="1097537" y="518937"/>
                </a:lnTo>
                <a:lnTo>
                  <a:pt x="1099882" y="457104"/>
                </a:lnTo>
                <a:lnTo>
                  <a:pt x="1106919" y="401780"/>
                </a:lnTo>
                <a:lnTo>
                  <a:pt x="1118647" y="352965"/>
                </a:lnTo>
                <a:lnTo>
                  <a:pt x="1135065" y="310658"/>
                </a:lnTo>
                <a:lnTo>
                  <a:pt x="1156175" y="274860"/>
                </a:lnTo>
                <a:lnTo>
                  <a:pt x="1181975" y="245571"/>
                </a:lnTo>
                <a:lnTo>
                  <a:pt x="1247649" y="206519"/>
                </a:lnTo>
                <a:lnTo>
                  <a:pt x="1287521" y="196756"/>
                </a:lnTo>
                <a:lnTo>
                  <a:pt x="1332085" y="193501"/>
                </a:lnTo>
                <a:lnTo>
                  <a:pt x="1705433" y="193501"/>
                </a:lnTo>
                <a:lnTo>
                  <a:pt x="1698978" y="182393"/>
                </a:lnTo>
                <a:lnTo>
                  <a:pt x="1672179" y="145126"/>
                </a:lnTo>
                <a:lnTo>
                  <a:pt x="1642175" y="111112"/>
                </a:lnTo>
                <a:lnTo>
                  <a:pt x="1608598" y="81633"/>
                </a:lnTo>
                <a:lnTo>
                  <a:pt x="1571446" y="56690"/>
                </a:lnTo>
                <a:lnTo>
                  <a:pt x="1530721" y="36281"/>
                </a:lnTo>
                <a:lnTo>
                  <a:pt x="1486422" y="20408"/>
                </a:lnTo>
                <a:lnTo>
                  <a:pt x="1438550" y="9070"/>
                </a:lnTo>
                <a:lnTo>
                  <a:pt x="1387104" y="2267"/>
                </a:lnTo>
                <a:lnTo>
                  <a:pt x="1332085" y="0"/>
                </a:lnTo>
                <a:close/>
              </a:path>
              <a:path w="3335019" h="1038225">
                <a:moveTo>
                  <a:pt x="1705433" y="193501"/>
                </a:moveTo>
                <a:lnTo>
                  <a:pt x="1332085" y="193501"/>
                </a:lnTo>
                <a:lnTo>
                  <a:pt x="1376650" y="196756"/>
                </a:lnTo>
                <a:lnTo>
                  <a:pt x="1416524" y="206519"/>
                </a:lnTo>
                <a:lnTo>
                  <a:pt x="1451707" y="222791"/>
                </a:lnTo>
                <a:lnTo>
                  <a:pt x="1507998" y="274860"/>
                </a:lnTo>
                <a:lnTo>
                  <a:pt x="1529107" y="310658"/>
                </a:lnTo>
                <a:lnTo>
                  <a:pt x="1545524" y="352965"/>
                </a:lnTo>
                <a:lnTo>
                  <a:pt x="1557251" y="401780"/>
                </a:lnTo>
                <a:lnTo>
                  <a:pt x="1564287" y="457104"/>
                </a:lnTo>
                <a:lnTo>
                  <a:pt x="1566632" y="518937"/>
                </a:lnTo>
                <a:lnTo>
                  <a:pt x="1564287" y="580769"/>
                </a:lnTo>
                <a:lnTo>
                  <a:pt x="1557251" y="636093"/>
                </a:lnTo>
                <a:lnTo>
                  <a:pt x="1545524" y="684908"/>
                </a:lnTo>
                <a:lnTo>
                  <a:pt x="1529107" y="727215"/>
                </a:lnTo>
                <a:lnTo>
                  <a:pt x="1507998" y="763013"/>
                </a:lnTo>
                <a:lnTo>
                  <a:pt x="1482198" y="792302"/>
                </a:lnTo>
                <a:lnTo>
                  <a:pt x="1416524" y="831354"/>
                </a:lnTo>
                <a:lnTo>
                  <a:pt x="1376650" y="841117"/>
                </a:lnTo>
                <a:lnTo>
                  <a:pt x="1332085" y="844372"/>
                </a:lnTo>
                <a:lnTo>
                  <a:pt x="1706033" y="844372"/>
                </a:lnTo>
                <a:lnTo>
                  <a:pt x="1741856" y="773412"/>
                </a:lnTo>
                <a:lnTo>
                  <a:pt x="1757936" y="727831"/>
                </a:lnTo>
                <a:lnTo>
                  <a:pt x="1770442" y="679593"/>
                </a:lnTo>
                <a:lnTo>
                  <a:pt x="1779375" y="628697"/>
                </a:lnTo>
                <a:lnTo>
                  <a:pt x="1784734" y="575146"/>
                </a:lnTo>
                <a:lnTo>
                  <a:pt x="1786521" y="518937"/>
                </a:lnTo>
                <a:lnTo>
                  <a:pt x="1784734" y="462751"/>
                </a:lnTo>
                <a:lnTo>
                  <a:pt x="1779375" y="409267"/>
                </a:lnTo>
                <a:lnTo>
                  <a:pt x="1770442" y="358487"/>
                </a:lnTo>
                <a:lnTo>
                  <a:pt x="1757936" y="310409"/>
                </a:lnTo>
                <a:lnTo>
                  <a:pt x="1741856" y="265034"/>
                </a:lnTo>
                <a:lnTo>
                  <a:pt x="1722204" y="222362"/>
                </a:lnTo>
                <a:lnTo>
                  <a:pt x="1705433" y="193501"/>
                </a:lnTo>
                <a:close/>
              </a:path>
              <a:path w="3335019" h="1038225">
                <a:moveTo>
                  <a:pt x="2493180" y="828247"/>
                </a:moveTo>
                <a:lnTo>
                  <a:pt x="1924402" y="828247"/>
                </a:lnTo>
                <a:lnTo>
                  <a:pt x="1924402" y="1017351"/>
                </a:lnTo>
                <a:lnTo>
                  <a:pt x="2493180" y="1017351"/>
                </a:lnTo>
                <a:lnTo>
                  <a:pt x="2493180" y="828247"/>
                </a:lnTo>
                <a:close/>
              </a:path>
              <a:path w="3335019" h="1038225">
                <a:moveTo>
                  <a:pt x="2326065" y="240411"/>
                </a:moveTo>
                <a:lnTo>
                  <a:pt x="2112040" y="240411"/>
                </a:lnTo>
                <a:lnTo>
                  <a:pt x="2112040" y="828247"/>
                </a:lnTo>
                <a:lnTo>
                  <a:pt x="2326065" y="828247"/>
                </a:lnTo>
                <a:lnTo>
                  <a:pt x="2326065" y="240411"/>
                </a:lnTo>
                <a:close/>
              </a:path>
              <a:path w="3335019" h="1038225">
                <a:moveTo>
                  <a:pt x="2326065" y="20522"/>
                </a:moveTo>
                <a:lnTo>
                  <a:pt x="2166279" y="20522"/>
                </a:lnTo>
                <a:lnTo>
                  <a:pt x="1924402" y="112876"/>
                </a:lnTo>
                <a:lnTo>
                  <a:pt x="1924402" y="310775"/>
                </a:lnTo>
                <a:lnTo>
                  <a:pt x="2112040" y="240411"/>
                </a:lnTo>
                <a:lnTo>
                  <a:pt x="2326065" y="240411"/>
                </a:lnTo>
                <a:lnTo>
                  <a:pt x="2326065" y="20522"/>
                </a:lnTo>
                <a:close/>
              </a:path>
              <a:path w="3335019" h="1038225">
                <a:moveTo>
                  <a:pt x="2591303" y="766678"/>
                </a:moveTo>
                <a:lnTo>
                  <a:pt x="2591303" y="970441"/>
                </a:lnTo>
                <a:lnTo>
                  <a:pt x="2631961" y="988331"/>
                </a:lnTo>
                <a:lnTo>
                  <a:pt x="2674354" y="1003469"/>
                </a:lnTo>
                <a:lnTo>
                  <a:pt x="2718482" y="1015855"/>
                </a:lnTo>
                <a:lnTo>
                  <a:pt x="2764344" y="1025488"/>
                </a:lnTo>
                <a:lnTo>
                  <a:pt x="2811941" y="1032369"/>
                </a:lnTo>
                <a:lnTo>
                  <a:pt x="2861273" y="1036497"/>
                </a:lnTo>
                <a:lnTo>
                  <a:pt x="2912340" y="1037874"/>
                </a:lnTo>
                <a:lnTo>
                  <a:pt x="2970368" y="1035553"/>
                </a:lnTo>
                <a:lnTo>
                  <a:pt x="3025219" y="1028589"/>
                </a:lnTo>
                <a:lnTo>
                  <a:pt x="3076894" y="1016984"/>
                </a:lnTo>
                <a:lnTo>
                  <a:pt x="3125392" y="1000737"/>
                </a:lnTo>
                <a:lnTo>
                  <a:pt x="3170712" y="979848"/>
                </a:lnTo>
                <a:lnTo>
                  <a:pt x="3212855" y="954316"/>
                </a:lnTo>
                <a:lnTo>
                  <a:pt x="3250033" y="923776"/>
                </a:lnTo>
                <a:lnTo>
                  <a:pt x="3280451" y="888838"/>
                </a:lnTo>
                <a:lnTo>
                  <a:pt x="3304110" y="849502"/>
                </a:lnTo>
                <a:lnTo>
                  <a:pt x="3305526" y="845838"/>
                </a:lnTo>
                <a:lnTo>
                  <a:pt x="2887419" y="845838"/>
                </a:lnTo>
                <a:lnTo>
                  <a:pt x="2831552" y="843639"/>
                </a:lnTo>
                <a:lnTo>
                  <a:pt x="2778291" y="837042"/>
                </a:lnTo>
                <a:lnTo>
                  <a:pt x="2727636" y="826048"/>
                </a:lnTo>
                <a:lnTo>
                  <a:pt x="2679587" y="810655"/>
                </a:lnTo>
                <a:lnTo>
                  <a:pt x="2634143" y="790865"/>
                </a:lnTo>
                <a:lnTo>
                  <a:pt x="2591303" y="766678"/>
                </a:lnTo>
                <a:close/>
              </a:path>
              <a:path w="3335019" h="1038225">
                <a:moveTo>
                  <a:pt x="3304609" y="555585"/>
                </a:moveTo>
                <a:lnTo>
                  <a:pt x="2871294" y="555585"/>
                </a:lnTo>
                <a:lnTo>
                  <a:pt x="2935857" y="558576"/>
                </a:lnTo>
                <a:lnTo>
                  <a:pt x="2990486" y="567551"/>
                </a:lnTo>
                <a:lnTo>
                  <a:pt x="3035182" y="582510"/>
                </a:lnTo>
                <a:lnTo>
                  <a:pt x="3069944" y="603452"/>
                </a:lnTo>
                <a:lnTo>
                  <a:pt x="3109672" y="663285"/>
                </a:lnTo>
                <a:lnTo>
                  <a:pt x="3114638" y="702177"/>
                </a:lnTo>
                <a:lnTo>
                  <a:pt x="3110699" y="735252"/>
                </a:lnTo>
                <a:lnTo>
                  <a:pt x="3079184" y="788758"/>
                </a:lnTo>
                <a:lnTo>
                  <a:pt x="3018254" y="825223"/>
                </a:lnTo>
                <a:lnTo>
                  <a:pt x="2979775" y="836676"/>
                </a:lnTo>
                <a:lnTo>
                  <a:pt x="2936164" y="843547"/>
                </a:lnTo>
                <a:lnTo>
                  <a:pt x="2887419" y="845838"/>
                </a:lnTo>
                <a:lnTo>
                  <a:pt x="3305526" y="845838"/>
                </a:lnTo>
                <a:lnTo>
                  <a:pt x="3321008" y="805769"/>
                </a:lnTo>
                <a:lnTo>
                  <a:pt x="3331147" y="757638"/>
                </a:lnTo>
                <a:lnTo>
                  <a:pt x="3334526" y="705109"/>
                </a:lnTo>
                <a:lnTo>
                  <a:pt x="3331676" y="653232"/>
                </a:lnTo>
                <a:lnTo>
                  <a:pt x="3323126" y="606078"/>
                </a:lnTo>
                <a:lnTo>
                  <a:pt x="3308875" y="563647"/>
                </a:lnTo>
                <a:lnTo>
                  <a:pt x="3304609" y="555585"/>
                </a:lnTo>
                <a:close/>
              </a:path>
              <a:path w="3335019" h="1038225">
                <a:moveTo>
                  <a:pt x="3289083" y="19057"/>
                </a:moveTo>
                <a:lnTo>
                  <a:pt x="2655803" y="19057"/>
                </a:lnTo>
                <a:lnTo>
                  <a:pt x="2620621" y="598096"/>
                </a:lnTo>
                <a:lnTo>
                  <a:pt x="2668645" y="582792"/>
                </a:lnTo>
                <a:lnTo>
                  <a:pt x="2717724" y="570889"/>
                </a:lnTo>
                <a:lnTo>
                  <a:pt x="2767859" y="562386"/>
                </a:lnTo>
                <a:lnTo>
                  <a:pt x="2819049" y="557285"/>
                </a:lnTo>
                <a:lnTo>
                  <a:pt x="2871294" y="555585"/>
                </a:lnTo>
                <a:lnTo>
                  <a:pt x="3304609" y="555585"/>
                </a:lnTo>
                <a:lnTo>
                  <a:pt x="3288923" y="525941"/>
                </a:lnTo>
                <a:lnTo>
                  <a:pt x="3263268" y="492957"/>
                </a:lnTo>
                <a:lnTo>
                  <a:pt x="3231912" y="464697"/>
                </a:lnTo>
                <a:lnTo>
                  <a:pt x="3196526" y="440957"/>
                </a:lnTo>
                <a:lnTo>
                  <a:pt x="3157802" y="421534"/>
                </a:lnTo>
                <a:lnTo>
                  <a:pt x="3115738" y="406427"/>
                </a:lnTo>
                <a:lnTo>
                  <a:pt x="3095693" y="401663"/>
                </a:lnTo>
                <a:lnTo>
                  <a:pt x="2840510" y="401663"/>
                </a:lnTo>
                <a:lnTo>
                  <a:pt x="2853703" y="206695"/>
                </a:lnTo>
                <a:lnTo>
                  <a:pt x="3289083" y="206695"/>
                </a:lnTo>
                <a:lnTo>
                  <a:pt x="3289083" y="19057"/>
                </a:lnTo>
                <a:close/>
              </a:path>
              <a:path w="3335019" h="1038225">
                <a:moveTo>
                  <a:pt x="2969511" y="387003"/>
                </a:moveTo>
                <a:lnTo>
                  <a:pt x="2939461" y="387920"/>
                </a:lnTo>
                <a:lnTo>
                  <a:pt x="2907944" y="390668"/>
                </a:lnTo>
                <a:lnTo>
                  <a:pt x="2874960" y="395249"/>
                </a:lnTo>
                <a:lnTo>
                  <a:pt x="2840510" y="401663"/>
                </a:lnTo>
                <a:lnTo>
                  <a:pt x="3095693" y="401663"/>
                </a:lnTo>
                <a:lnTo>
                  <a:pt x="3070336" y="395636"/>
                </a:lnTo>
                <a:lnTo>
                  <a:pt x="3021593" y="389162"/>
                </a:lnTo>
                <a:lnTo>
                  <a:pt x="2969511" y="387003"/>
                </a:lnTo>
                <a:close/>
              </a:path>
              <a:path w="3335019" h="1038225">
                <a:moveTo>
                  <a:pt x="3289083" y="206695"/>
                </a:moveTo>
                <a:lnTo>
                  <a:pt x="2853703" y="206695"/>
                </a:lnTo>
                <a:lnTo>
                  <a:pt x="3289083" y="208161"/>
                </a:lnTo>
                <a:lnTo>
                  <a:pt x="3289083" y="206695"/>
                </a:lnTo>
                <a:close/>
              </a:path>
            </a:pathLst>
          </a:custGeom>
          <a:solidFill>
            <a:srgbClr val="13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27926" y="3998202"/>
            <a:ext cx="3360420" cy="1038225"/>
          </a:xfrm>
          <a:custGeom>
            <a:avLst/>
            <a:gdLst/>
            <a:ahLst/>
            <a:cxnLst/>
            <a:rect l="l" t="t" r="r" b="b"/>
            <a:pathLst>
              <a:path w="3360420" h="1038225">
                <a:moveTo>
                  <a:pt x="568778" y="828247"/>
                </a:moveTo>
                <a:lnTo>
                  <a:pt x="0" y="828247"/>
                </a:lnTo>
                <a:lnTo>
                  <a:pt x="0" y="1017351"/>
                </a:lnTo>
                <a:lnTo>
                  <a:pt x="568778" y="1017351"/>
                </a:lnTo>
                <a:lnTo>
                  <a:pt x="568778" y="828247"/>
                </a:lnTo>
                <a:close/>
              </a:path>
              <a:path w="3360420" h="1038225">
                <a:moveTo>
                  <a:pt x="401663" y="240411"/>
                </a:moveTo>
                <a:lnTo>
                  <a:pt x="187638" y="240411"/>
                </a:lnTo>
                <a:lnTo>
                  <a:pt x="187638" y="828247"/>
                </a:lnTo>
                <a:lnTo>
                  <a:pt x="401663" y="828247"/>
                </a:lnTo>
                <a:lnTo>
                  <a:pt x="401663" y="240411"/>
                </a:lnTo>
                <a:close/>
              </a:path>
              <a:path w="3360420" h="1038225">
                <a:moveTo>
                  <a:pt x="401663" y="20522"/>
                </a:moveTo>
                <a:lnTo>
                  <a:pt x="241877" y="20522"/>
                </a:lnTo>
                <a:lnTo>
                  <a:pt x="0" y="112876"/>
                </a:lnTo>
                <a:lnTo>
                  <a:pt x="0" y="310775"/>
                </a:lnTo>
                <a:lnTo>
                  <a:pt x="187638" y="240411"/>
                </a:lnTo>
                <a:lnTo>
                  <a:pt x="401663" y="240411"/>
                </a:lnTo>
                <a:lnTo>
                  <a:pt x="401663" y="20522"/>
                </a:lnTo>
                <a:close/>
              </a:path>
              <a:path w="3360420" h="1038225">
                <a:moveTo>
                  <a:pt x="731403" y="782803"/>
                </a:moveTo>
                <a:lnTo>
                  <a:pt x="731403" y="976305"/>
                </a:lnTo>
                <a:lnTo>
                  <a:pt x="775667" y="995118"/>
                </a:lnTo>
                <a:lnTo>
                  <a:pt x="820499" y="1010510"/>
                </a:lnTo>
                <a:lnTo>
                  <a:pt x="865902" y="1022482"/>
                </a:lnTo>
                <a:lnTo>
                  <a:pt x="911875" y="1031033"/>
                </a:lnTo>
                <a:lnTo>
                  <a:pt x="958417" y="1036163"/>
                </a:lnTo>
                <a:lnTo>
                  <a:pt x="1005529" y="1037874"/>
                </a:lnTo>
                <a:lnTo>
                  <a:pt x="1053724" y="1035950"/>
                </a:lnTo>
                <a:lnTo>
                  <a:pt x="1100084" y="1030178"/>
                </a:lnTo>
                <a:lnTo>
                  <a:pt x="1144610" y="1020557"/>
                </a:lnTo>
                <a:lnTo>
                  <a:pt x="1187304" y="1007089"/>
                </a:lnTo>
                <a:lnTo>
                  <a:pt x="1227983" y="989865"/>
                </a:lnTo>
                <a:lnTo>
                  <a:pt x="1266464" y="968975"/>
                </a:lnTo>
                <a:lnTo>
                  <a:pt x="1302745" y="944421"/>
                </a:lnTo>
                <a:lnTo>
                  <a:pt x="1336828" y="916202"/>
                </a:lnTo>
                <a:lnTo>
                  <a:pt x="1368071" y="882944"/>
                </a:lnTo>
                <a:lnTo>
                  <a:pt x="1389709" y="853167"/>
                </a:lnTo>
                <a:lnTo>
                  <a:pt x="976211" y="853167"/>
                </a:lnTo>
                <a:lnTo>
                  <a:pt x="922324" y="850353"/>
                </a:lnTo>
                <a:lnTo>
                  <a:pt x="870901" y="841909"/>
                </a:lnTo>
                <a:lnTo>
                  <a:pt x="821939" y="827836"/>
                </a:lnTo>
                <a:lnTo>
                  <a:pt x="775440" y="808134"/>
                </a:lnTo>
                <a:lnTo>
                  <a:pt x="731403" y="782803"/>
                </a:lnTo>
                <a:close/>
              </a:path>
              <a:path w="3360420" h="1038225">
                <a:moveTo>
                  <a:pt x="1474940" y="598096"/>
                </a:moveTo>
                <a:lnTo>
                  <a:pt x="1260600" y="598096"/>
                </a:lnTo>
                <a:lnTo>
                  <a:pt x="1250431" y="651630"/>
                </a:lnTo>
                <a:lnTo>
                  <a:pt x="1234904" y="698865"/>
                </a:lnTo>
                <a:lnTo>
                  <a:pt x="1214019" y="739802"/>
                </a:lnTo>
                <a:lnTo>
                  <a:pt x="1187777" y="774442"/>
                </a:lnTo>
                <a:lnTo>
                  <a:pt x="1156178" y="802783"/>
                </a:lnTo>
                <a:lnTo>
                  <a:pt x="1119221" y="824826"/>
                </a:lnTo>
                <a:lnTo>
                  <a:pt x="1076908" y="840571"/>
                </a:lnTo>
                <a:lnTo>
                  <a:pt x="1029237" y="850018"/>
                </a:lnTo>
                <a:lnTo>
                  <a:pt x="976211" y="853167"/>
                </a:lnTo>
                <a:lnTo>
                  <a:pt x="1389709" y="853167"/>
                </a:lnTo>
                <a:lnTo>
                  <a:pt x="1420114" y="801585"/>
                </a:lnTo>
                <a:lnTo>
                  <a:pt x="1440909" y="753484"/>
                </a:lnTo>
                <a:lnTo>
                  <a:pt x="1454631" y="711266"/>
                </a:lnTo>
                <a:lnTo>
                  <a:pt x="1465303" y="666702"/>
                </a:lnTo>
                <a:lnTo>
                  <a:pt x="1472925" y="619792"/>
                </a:lnTo>
                <a:lnTo>
                  <a:pt x="1474940" y="598096"/>
                </a:lnTo>
                <a:close/>
              </a:path>
              <a:path w="3360420" h="1038225">
                <a:moveTo>
                  <a:pt x="1027518" y="0"/>
                </a:moveTo>
                <a:lnTo>
                  <a:pt x="975194" y="2524"/>
                </a:lnTo>
                <a:lnTo>
                  <a:pt x="925720" y="10098"/>
                </a:lnTo>
                <a:lnTo>
                  <a:pt x="879096" y="22721"/>
                </a:lnTo>
                <a:lnTo>
                  <a:pt x="835322" y="40394"/>
                </a:lnTo>
                <a:lnTo>
                  <a:pt x="794398" y="63116"/>
                </a:lnTo>
                <a:lnTo>
                  <a:pt x="756325" y="90887"/>
                </a:lnTo>
                <a:lnTo>
                  <a:pt x="722731" y="122730"/>
                </a:lnTo>
                <a:lnTo>
                  <a:pt x="695245" y="158645"/>
                </a:lnTo>
                <a:lnTo>
                  <a:pt x="673867" y="198632"/>
                </a:lnTo>
                <a:lnTo>
                  <a:pt x="658597" y="242691"/>
                </a:lnTo>
                <a:lnTo>
                  <a:pt x="649435" y="290822"/>
                </a:lnTo>
                <a:lnTo>
                  <a:pt x="646381" y="343026"/>
                </a:lnTo>
                <a:lnTo>
                  <a:pt x="650427" y="401311"/>
                </a:lnTo>
                <a:lnTo>
                  <a:pt x="662565" y="454202"/>
                </a:lnTo>
                <a:lnTo>
                  <a:pt x="682794" y="501698"/>
                </a:lnTo>
                <a:lnTo>
                  <a:pt x="711116" y="543799"/>
                </a:lnTo>
                <a:lnTo>
                  <a:pt x="747530" y="580505"/>
                </a:lnTo>
                <a:lnTo>
                  <a:pt x="790276" y="611114"/>
                </a:lnTo>
                <a:lnTo>
                  <a:pt x="836423" y="634920"/>
                </a:lnTo>
                <a:lnTo>
                  <a:pt x="885971" y="651925"/>
                </a:lnTo>
                <a:lnTo>
                  <a:pt x="938919" y="662128"/>
                </a:lnTo>
                <a:lnTo>
                  <a:pt x="995268" y="665529"/>
                </a:lnTo>
                <a:lnTo>
                  <a:pt x="1041324" y="663656"/>
                </a:lnTo>
                <a:lnTo>
                  <a:pt x="1086647" y="658036"/>
                </a:lnTo>
                <a:lnTo>
                  <a:pt x="1131236" y="648671"/>
                </a:lnTo>
                <a:lnTo>
                  <a:pt x="1175092" y="635559"/>
                </a:lnTo>
                <a:lnTo>
                  <a:pt x="1218213" y="618701"/>
                </a:lnTo>
                <a:lnTo>
                  <a:pt x="1260600" y="598096"/>
                </a:lnTo>
                <a:lnTo>
                  <a:pt x="1474940" y="598096"/>
                </a:lnTo>
                <a:lnTo>
                  <a:pt x="1477498" y="570537"/>
                </a:lnTo>
                <a:lnTo>
                  <a:pt x="1479023" y="518937"/>
                </a:lnTo>
                <a:lnTo>
                  <a:pt x="1478056" y="482288"/>
                </a:lnTo>
                <a:lnTo>
                  <a:pt x="1061234" y="482288"/>
                </a:lnTo>
                <a:lnTo>
                  <a:pt x="1001662" y="478135"/>
                </a:lnTo>
                <a:lnTo>
                  <a:pt x="952921" y="465675"/>
                </a:lnTo>
                <a:lnTo>
                  <a:pt x="915011" y="444907"/>
                </a:lnTo>
                <a:lnTo>
                  <a:pt x="887932" y="415833"/>
                </a:lnTo>
                <a:lnTo>
                  <a:pt x="871685" y="378452"/>
                </a:lnTo>
                <a:lnTo>
                  <a:pt x="866269" y="332764"/>
                </a:lnTo>
                <a:lnTo>
                  <a:pt x="869384" y="296391"/>
                </a:lnTo>
                <a:lnTo>
                  <a:pt x="894305" y="238487"/>
                </a:lnTo>
                <a:lnTo>
                  <a:pt x="942863" y="200281"/>
                </a:lnTo>
                <a:lnTo>
                  <a:pt x="1007362" y="181224"/>
                </a:lnTo>
                <a:lnTo>
                  <a:pt x="1045109" y="178842"/>
                </a:lnTo>
                <a:lnTo>
                  <a:pt x="1401976" y="178842"/>
                </a:lnTo>
                <a:lnTo>
                  <a:pt x="1379037" y="145446"/>
                </a:lnTo>
                <a:lnTo>
                  <a:pt x="1352478" y="114920"/>
                </a:lnTo>
                <a:lnTo>
                  <a:pt x="1322794" y="87985"/>
                </a:lnTo>
                <a:lnTo>
                  <a:pt x="1289986" y="64642"/>
                </a:lnTo>
                <a:lnTo>
                  <a:pt x="1254053" y="44890"/>
                </a:lnTo>
                <a:lnTo>
                  <a:pt x="1214995" y="28730"/>
                </a:lnTo>
                <a:lnTo>
                  <a:pt x="1172813" y="16160"/>
                </a:lnTo>
                <a:lnTo>
                  <a:pt x="1127506" y="7182"/>
                </a:lnTo>
                <a:lnTo>
                  <a:pt x="1079074" y="1795"/>
                </a:lnTo>
                <a:lnTo>
                  <a:pt x="1027518" y="0"/>
                </a:lnTo>
                <a:close/>
              </a:path>
              <a:path w="3360420" h="1038225">
                <a:moveTo>
                  <a:pt x="1401976" y="178842"/>
                </a:moveTo>
                <a:lnTo>
                  <a:pt x="1045109" y="178842"/>
                </a:lnTo>
                <a:lnTo>
                  <a:pt x="1088904" y="182324"/>
                </a:lnTo>
                <a:lnTo>
                  <a:pt x="1127935" y="192768"/>
                </a:lnTo>
                <a:lnTo>
                  <a:pt x="1162201" y="210176"/>
                </a:lnTo>
                <a:lnTo>
                  <a:pt x="1191701" y="234547"/>
                </a:lnTo>
                <a:lnTo>
                  <a:pt x="1216351" y="266614"/>
                </a:lnTo>
                <a:lnTo>
                  <a:pt x="1236050" y="308576"/>
                </a:lnTo>
                <a:lnTo>
                  <a:pt x="1250799" y="360434"/>
                </a:lnTo>
                <a:lnTo>
                  <a:pt x="1260600" y="422186"/>
                </a:lnTo>
                <a:lnTo>
                  <a:pt x="1211310" y="448481"/>
                </a:lnTo>
                <a:lnTo>
                  <a:pt x="1161651" y="467263"/>
                </a:lnTo>
                <a:lnTo>
                  <a:pt x="1111626" y="478532"/>
                </a:lnTo>
                <a:lnTo>
                  <a:pt x="1061234" y="482288"/>
                </a:lnTo>
                <a:lnTo>
                  <a:pt x="1478056" y="482288"/>
                </a:lnTo>
                <a:lnTo>
                  <a:pt x="1472773" y="404016"/>
                </a:lnTo>
                <a:lnTo>
                  <a:pt x="1464962" y="351943"/>
                </a:lnTo>
                <a:lnTo>
                  <a:pt x="1454026" y="303461"/>
                </a:lnTo>
                <a:lnTo>
                  <a:pt x="1439966" y="258570"/>
                </a:lnTo>
                <a:lnTo>
                  <a:pt x="1422781" y="217271"/>
                </a:lnTo>
                <a:lnTo>
                  <a:pt x="1402471" y="179563"/>
                </a:lnTo>
                <a:lnTo>
                  <a:pt x="1401976" y="178842"/>
                </a:lnTo>
                <a:close/>
              </a:path>
              <a:path w="3360420" h="1038225">
                <a:moveTo>
                  <a:pt x="1671938" y="782803"/>
                </a:moveTo>
                <a:lnTo>
                  <a:pt x="1671938" y="976305"/>
                </a:lnTo>
                <a:lnTo>
                  <a:pt x="1716201" y="995118"/>
                </a:lnTo>
                <a:lnTo>
                  <a:pt x="1761034" y="1010510"/>
                </a:lnTo>
                <a:lnTo>
                  <a:pt x="1806438" y="1022482"/>
                </a:lnTo>
                <a:lnTo>
                  <a:pt x="1852411" y="1031033"/>
                </a:lnTo>
                <a:lnTo>
                  <a:pt x="1898954" y="1036163"/>
                </a:lnTo>
                <a:lnTo>
                  <a:pt x="1946066" y="1037874"/>
                </a:lnTo>
                <a:lnTo>
                  <a:pt x="1994261" y="1035950"/>
                </a:lnTo>
                <a:lnTo>
                  <a:pt x="2040621" y="1030178"/>
                </a:lnTo>
                <a:lnTo>
                  <a:pt x="2085146" y="1020557"/>
                </a:lnTo>
                <a:lnTo>
                  <a:pt x="2127840" y="1007089"/>
                </a:lnTo>
                <a:lnTo>
                  <a:pt x="2168520" y="989865"/>
                </a:lnTo>
                <a:lnTo>
                  <a:pt x="2207000" y="968975"/>
                </a:lnTo>
                <a:lnTo>
                  <a:pt x="2243282" y="944421"/>
                </a:lnTo>
                <a:lnTo>
                  <a:pt x="2277365" y="916202"/>
                </a:lnTo>
                <a:lnTo>
                  <a:pt x="2308608" y="882944"/>
                </a:lnTo>
                <a:lnTo>
                  <a:pt x="2330246" y="853167"/>
                </a:lnTo>
                <a:lnTo>
                  <a:pt x="1916747" y="853167"/>
                </a:lnTo>
                <a:lnTo>
                  <a:pt x="1862862" y="850353"/>
                </a:lnTo>
                <a:lnTo>
                  <a:pt x="1811439" y="841909"/>
                </a:lnTo>
                <a:lnTo>
                  <a:pt x="1762478" y="827836"/>
                </a:lnTo>
                <a:lnTo>
                  <a:pt x="1715977" y="808134"/>
                </a:lnTo>
                <a:lnTo>
                  <a:pt x="1671938" y="782803"/>
                </a:lnTo>
                <a:close/>
              </a:path>
              <a:path w="3360420" h="1038225">
                <a:moveTo>
                  <a:pt x="2415476" y="598096"/>
                </a:moveTo>
                <a:lnTo>
                  <a:pt x="2201137" y="598096"/>
                </a:lnTo>
                <a:lnTo>
                  <a:pt x="2190968" y="651630"/>
                </a:lnTo>
                <a:lnTo>
                  <a:pt x="2175441" y="698865"/>
                </a:lnTo>
                <a:lnTo>
                  <a:pt x="2154556" y="739802"/>
                </a:lnTo>
                <a:lnTo>
                  <a:pt x="2128314" y="774442"/>
                </a:lnTo>
                <a:lnTo>
                  <a:pt x="2096715" y="802783"/>
                </a:lnTo>
                <a:lnTo>
                  <a:pt x="2059758" y="824826"/>
                </a:lnTo>
                <a:lnTo>
                  <a:pt x="2017445" y="840571"/>
                </a:lnTo>
                <a:lnTo>
                  <a:pt x="1969774" y="850018"/>
                </a:lnTo>
                <a:lnTo>
                  <a:pt x="1916747" y="853167"/>
                </a:lnTo>
                <a:lnTo>
                  <a:pt x="2330246" y="853167"/>
                </a:lnTo>
                <a:lnTo>
                  <a:pt x="2360650" y="801585"/>
                </a:lnTo>
                <a:lnTo>
                  <a:pt x="2381445" y="753484"/>
                </a:lnTo>
                <a:lnTo>
                  <a:pt x="2395168" y="711266"/>
                </a:lnTo>
                <a:lnTo>
                  <a:pt x="2405840" y="666702"/>
                </a:lnTo>
                <a:lnTo>
                  <a:pt x="2413462" y="619792"/>
                </a:lnTo>
                <a:lnTo>
                  <a:pt x="2415476" y="598096"/>
                </a:lnTo>
                <a:close/>
              </a:path>
              <a:path w="3360420" h="1038225">
                <a:moveTo>
                  <a:pt x="1968055" y="0"/>
                </a:moveTo>
                <a:lnTo>
                  <a:pt x="1915732" y="2524"/>
                </a:lnTo>
                <a:lnTo>
                  <a:pt x="1866258" y="10098"/>
                </a:lnTo>
                <a:lnTo>
                  <a:pt x="1819633" y="22721"/>
                </a:lnTo>
                <a:lnTo>
                  <a:pt x="1775857" y="40394"/>
                </a:lnTo>
                <a:lnTo>
                  <a:pt x="1734933" y="63116"/>
                </a:lnTo>
                <a:lnTo>
                  <a:pt x="1696859" y="90887"/>
                </a:lnTo>
                <a:lnTo>
                  <a:pt x="1663265" y="122730"/>
                </a:lnTo>
                <a:lnTo>
                  <a:pt x="1635779" y="158645"/>
                </a:lnTo>
                <a:lnTo>
                  <a:pt x="1614401" y="198632"/>
                </a:lnTo>
                <a:lnTo>
                  <a:pt x="1599131" y="242691"/>
                </a:lnTo>
                <a:lnTo>
                  <a:pt x="1589969" y="290822"/>
                </a:lnTo>
                <a:lnTo>
                  <a:pt x="1586915" y="343026"/>
                </a:lnTo>
                <a:lnTo>
                  <a:pt x="1590960" y="401311"/>
                </a:lnTo>
                <a:lnTo>
                  <a:pt x="1603098" y="454202"/>
                </a:lnTo>
                <a:lnTo>
                  <a:pt x="1623328" y="501698"/>
                </a:lnTo>
                <a:lnTo>
                  <a:pt x="1651650" y="543799"/>
                </a:lnTo>
                <a:lnTo>
                  <a:pt x="1688063" y="580505"/>
                </a:lnTo>
                <a:lnTo>
                  <a:pt x="1730812" y="611114"/>
                </a:lnTo>
                <a:lnTo>
                  <a:pt x="1776960" y="634920"/>
                </a:lnTo>
                <a:lnTo>
                  <a:pt x="1826507" y="651925"/>
                </a:lnTo>
                <a:lnTo>
                  <a:pt x="1879455" y="662128"/>
                </a:lnTo>
                <a:lnTo>
                  <a:pt x="1935804" y="665529"/>
                </a:lnTo>
                <a:lnTo>
                  <a:pt x="1981861" y="663656"/>
                </a:lnTo>
                <a:lnTo>
                  <a:pt x="2027183" y="658036"/>
                </a:lnTo>
                <a:lnTo>
                  <a:pt x="2071773" y="648671"/>
                </a:lnTo>
                <a:lnTo>
                  <a:pt x="2115628" y="635559"/>
                </a:lnTo>
                <a:lnTo>
                  <a:pt x="2158750" y="618701"/>
                </a:lnTo>
                <a:lnTo>
                  <a:pt x="2201137" y="598096"/>
                </a:lnTo>
                <a:lnTo>
                  <a:pt x="2415476" y="598096"/>
                </a:lnTo>
                <a:lnTo>
                  <a:pt x="2418035" y="570537"/>
                </a:lnTo>
                <a:lnTo>
                  <a:pt x="2419559" y="518937"/>
                </a:lnTo>
                <a:lnTo>
                  <a:pt x="2418593" y="482288"/>
                </a:lnTo>
                <a:lnTo>
                  <a:pt x="2001771" y="482288"/>
                </a:lnTo>
                <a:lnTo>
                  <a:pt x="1942199" y="478135"/>
                </a:lnTo>
                <a:lnTo>
                  <a:pt x="1893457" y="465675"/>
                </a:lnTo>
                <a:lnTo>
                  <a:pt x="1855546" y="444907"/>
                </a:lnTo>
                <a:lnTo>
                  <a:pt x="1828467" y="415833"/>
                </a:lnTo>
                <a:lnTo>
                  <a:pt x="1812219" y="378452"/>
                </a:lnTo>
                <a:lnTo>
                  <a:pt x="1806803" y="332764"/>
                </a:lnTo>
                <a:lnTo>
                  <a:pt x="1809919" y="296391"/>
                </a:lnTo>
                <a:lnTo>
                  <a:pt x="1834840" y="238487"/>
                </a:lnTo>
                <a:lnTo>
                  <a:pt x="1883401" y="200281"/>
                </a:lnTo>
                <a:lnTo>
                  <a:pt x="1947899" y="181224"/>
                </a:lnTo>
                <a:lnTo>
                  <a:pt x="1985646" y="178842"/>
                </a:lnTo>
                <a:lnTo>
                  <a:pt x="2342513" y="178842"/>
                </a:lnTo>
                <a:lnTo>
                  <a:pt x="2319573" y="145446"/>
                </a:lnTo>
                <a:lnTo>
                  <a:pt x="2293014" y="114920"/>
                </a:lnTo>
                <a:lnTo>
                  <a:pt x="2263331" y="87985"/>
                </a:lnTo>
                <a:lnTo>
                  <a:pt x="2230523" y="64642"/>
                </a:lnTo>
                <a:lnTo>
                  <a:pt x="2194590" y="44890"/>
                </a:lnTo>
                <a:lnTo>
                  <a:pt x="2155532" y="28730"/>
                </a:lnTo>
                <a:lnTo>
                  <a:pt x="2113350" y="16160"/>
                </a:lnTo>
                <a:lnTo>
                  <a:pt x="2068043" y="7182"/>
                </a:lnTo>
                <a:lnTo>
                  <a:pt x="2019611" y="1795"/>
                </a:lnTo>
                <a:lnTo>
                  <a:pt x="1968055" y="0"/>
                </a:lnTo>
                <a:close/>
              </a:path>
              <a:path w="3360420" h="1038225">
                <a:moveTo>
                  <a:pt x="2342513" y="178842"/>
                </a:moveTo>
                <a:lnTo>
                  <a:pt x="1985646" y="178842"/>
                </a:lnTo>
                <a:lnTo>
                  <a:pt x="2029441" y="182324"/>
                </a:lnTo>
                <a:lnTo>
                  <a:pt x="2068472" y="192768"/>
                </a:lnTo>
                <a:lnTo>
                  <a:pt x="2102738" y="210176"/>
                </a:lnTo>
                <a:lnTo>
                  <a:pt x="2132238" y="234547"/>
                </a:lnTo>
                <a:lnTo>
                  <a:pt x="2156888" y="266614"/>
                </a:lnTo>
                <a:lnTo>
                  <a:pt x="2176586" y="308576"/>
                </a:lnTo>
                <a:lnTo>
                  <a:pt x="2191336" y="360434"/>
                </a:lnTo>
                <a:lnTo>
                  <a:pt x="2201137" y="422186"/>
                </a:lnTo>
                <a:lnTo>
                  <a:pt x="2151846" y="448481"/>
                </a:lnTo>
                <a:lnTo>
                  <a:pt x="2102188" y="467263"/>
                </a:lnTo>
                <a:lnTo>
                  <a:pt x="2052163" y="478532"/>
                </a:lnTo>
                <a:lnTo>
                  <a:pt x="2001771" y="482288"/>
                </a:lnTo>
                <a:lnTo>
                  <a:pt x="2418593" y="482288"/>
                </a:lnTo>
                <a:lnTo>
                  <a:pt x="2413310" y="404016"/>
                </a:lnTo>
                <a:lnTo>
                  <a:pt x="2405499" y="351943"/>
                </a:lnTo>
                <a:lnTo>
                  <a:pt x="2394563" y="303461"/>
                </a:lnTo>
                <a:lnTo>
                  <a:pt x="2380502" y="258570"/>
                </a:lnTo>
                <a:lnTo>
                  <a:pt x="2363317" y="217271"/>
                </a:lnTo>
                <a:lnTo>
                  <a:pt x="2343008" y="179563"/>
                </a:lnTo>
                <a:lnTo>
                  <a:pt x="2342513" y="178842"/>
                </a:lnTo>
                <a:close/>
              </a:path>
              <a:path w="3360420" h="1038225">
                <a:moveTo>
                  <a:pt x="2612485" y="782803"/>
                </a:moveTo>
                <a:lnTo>
                  <a:pt x="2612485" y="976305"/>
                </a:lnTo>
                <a:lnTo>
                  <a:pt x="2656748" y="995118"/>
                </a:lnTo>
                <a:lnTo>
                  <a:pt x="2701579" y="1010510"/>
                </a:lnTo>
                <a:lnTo>
                  <a:pt x="2746981" y="1022482"/>
                </a:lnTo>
                <a:lnTo>
                  <a:pt x="2792954" y="1031033"/>
                </a:lnTo>
                <a:lnTo>
                  <a:pt x="2839498" y="1036163"/>
                </a:lnTo>
                <a:lnTo>
                  <a:pt x="2886613" y="1037874"/>
                </a:lnTo>
                <a:lnTo>
                  <a:pt x="2934804" y="1035950"/>
                </a:lnTo>
                <a:lnTo>
                  <a:pt x="2981164" y="1030178"/>
                </a:lnTo>
                <a:lnTo>
                  <a:pt x="3025692" y="1020557"/>
                </a:lnTo>
                <a:lnTo>
                  <a:pt x="3068388" y="1007089"/>
                </a:lnTo>
                <a:lnTo>
                  <a:pt x="3109067" y="989865"/>
                </a:lnTo>
                <a:lnTo>
                  <a:pt x="3147548" y="968975"/>
                </a:lnTo>
                <a:lnTo>
                  <a:pt x="3183829" y="944421"/>
                </a:lnTo>
                <a:lnTo>
                  <a:pt x="3217912" y="916202"/>
                </a:lnTo>
                <a:lnTo>
                  <a:pt x="3249154" y="882944"/>
                </a:lnTo>
                <a:lnTo>
                  <a:pt x="3270790" y="853167"/>
                </a:lnTo>
                <a:lnTo>
                  <a:pt x="2857295" y="853167"/>
                </a:lnTo>
                <a:lnTo>
                  <a:pt x="2803404" y="850353"/>
                </a:lnTo>
                <a:lnTo>
                  <a:pt x="2751979" y="841909"/>
                </a:lnTo>
                <a:lnTo>
                  <a:pt x="2703017" y="827836"/>
                </a:lnTo>
                <a:lnTo>
                  <a:pt x="2656520" y="808134"/>
                </a:lnTo>
                <a:lnTo>
                  <a:pt x="2612485" y="782803"/>
                </a:lnTo>
                <a:close/>
              </a:path>
              <a:path w="3360420" h="1038225">
                <a:moveTo>
                  <a:pt x="3356022" y="598096"/>
                </a:moveTo>
                <a:lnTo>
                  <a:pt x="3141684" y="598096"/>
                </a:lnTo>
                <a:lnTo>
                  <a:pt x="3131512" y="651630"/>
                </a:lnTo>
                <a:lnTo>
                  <a:pt x="3115984" y="698865"/>
                </a:lnTo>
                <a:lnTo>
                  <a:pt x="3095099" y="739802"/>
                </a:lnTo>
                <a:lnTo>
                  <a:pt x="3068857" y="774442"/>
                </a:lnTo>
                <a:lnTo>
                  <a:pt x="3037258" y="802783"/>
                </a:lnTo>
                <a:lnTo>
                  <a:pt x="3000303" y="824826"/>
                </a:lnTo>
                <a:lnTo>
                  <a:pt x="2957991" y="840571"/>
                </a:lnTo>
                <a:lnTo>
                  <a:pt x="2910321" y="850018"/>
                </a:lnTo>
                <a:lnTo>
                  <a:pt x="2857295" y="853167"/>
                </a:lnTo>
                <a:lnTo>
                  <a:pt x="3270790" y="853167"/>
                </a:lnTo>
                <a:lnTo>
                  <a:pt x="3301193" y="801585"/>
                </a:lnTo>
                <a:lnTo>
                  <a:pt x="3321993" y="753484"/>
                </a:lnTo>
                <a:lnTo>
                  <a:pt x="3335711" y="711266"/>
                </a:lnTo>
                <a:lnTo>
                  <a:pt x="3346383" y="666702"/>
                </a:lnTo>
                <a:lnTo>
                  <a:pt x="3354006" y="619792"/>
                </a:lnTo>
                <a:lnTo>
                  <a:pt x="3356022" y="598096"/>
                </a:lnTo>
                <a:close/>
              </a:path>
              <a:path w="3360420" h="1038225">
                <a:moveTo>
                  <a:pt x="2908602" y="0"/>
                </a:moveTo>
                <a:lnTo>
                  <a:pt x="2856275" y="2524"/>
                </a:lnTo>
                <a:lnTo>
                  <a:pt x="2806800" y="10098"/>
                </a:lnTo>
                <a:lnTo>
                  <a:pt x="2760176" y="22721"/>
                </a:lnTo>
                <a:lnTo>
                  <a:pt x="2716402" y="40394"/>
                </a:lnTo>
                <a:lnTo>
                  <a:pt x="2675479" y="63116"/>
                </a:lnTo>
                <a:lnTo>
                  <a:pt x="2637406" y="90887"/>
                </a:lnTo>
                <a:lnTo>
                  <a:pt x="2603812" y="122730"/>
                </a:lnTo>
                <a:lnTo>
                  <a:pt x="2576326" y="158645"/>
                </a:lnTo>
                <a:lnTo>
                  <a:pt x="2554948" y="198632"/>
                </a:lnTo>
                <a:lnTo>
                  <a:pt x="2539678" y="242691"/>
                </a:lnTo>
                <a:lnTo>
                  <a:pt x="2530516" y="290822"/>
                </a:lnTo>
                <a:lnTo>
                  <a:pt x="2527462" y="343026"/>
                </a:lnTo>
                <a:lnTo>
                  <a:pt x="2531508" y="401311"/>
                </a:lnTo>
                <a:lnTo>
                  <a:pt x="2543646" y="454202"/>
                </a:lnTo>
                <a:lnTo>
                  <a:pt x="2563875" y="501698"/>
                </a:lnTo>
                <a:lnTo>
                  <a:pt x="2592197" y="543799"/>
                </a:lnTo>
                <a:lnTo>
                  <a:pt x="2628611" y="580505"/>
                </a:lnTo>
                <a:lnTo>
                  <a:pt x="2671356" y="611114"/>
                </a:lnTo>
                <a:lnTo>
                  <a:pt x="2717503" y="634920"/>
                </a:lnTo>
                <a:lnTo>
                  <a:pt x="2767051" y="651925"/>
                </a:lnTo>
                <a:lnTo>
                  <a:pt x="2820001" y="662128"/>
                </a:lnTo>
                <a:lnTo>
                  <a:pt x="2876352" y="665529"/>
                </a:lnTo>
                <a:lnTo>
                  <a:pt x="2922403" y="663656"/>
                </a:lnTo>
                <a:lnTo>
                  <a:pt x="2967724" y="658036"/>
                </a:lnTo>
                <a:lnTo>
                  <a:pt x="3012312" y="648671"/>
                </a:lnTo>
                <a:lnTo>
                  <a:pt x="3056169" y="635559"/>
                </a:lnTo>
                <a:lnTo>
                  <a:pt x="3099293" y="618701"/>
                </a:lnTo>
                <a:lnTo>
                  <a:pt x="3141684" y="598096"/>
                </a:lnTo>
                <a:lnTo>
                  <a:pt x="3356022" y="598096"/>
                </a:lnTo>
                <a:lnTo>
                  <a:pt x="3358581" y="570537"/>
                </a:lnTo>
                <a:lnTo>
                  <a:pt x="3360107" y="518937"/>
                </a:lnTo>
                <a:lnTo>
                  <a:pt x="3359140" y="482288"/>
                </a:lnTo>
                <a:lnTo>
                  <a:pt x="2942318" y="482288"/>
                </a:lnTo>
                <a:lnTo>
                  <a:pt x="2882742" y="478135"/>
                </a:lnTo>
                <a:lnTo>
                  <a:pt x="2834000" y="465675"/>
                </a:lnTo>
                <a:lnTo>
                  <a:pt x="2796090" y="444907"/>
                </a:lnTo>
                <a:lnTo>
                  <a:pt x="2769012" y="415833"/>
                </a:lnTo>
                <a:lnTo>
                  <a:pt x="2752766" y="378452"/>
                </a:lnTo>
                <a:lnTo>
                  <a:pt x="2747350" y="332764"/>
                </a:lnTo>
                <a:lnTo>
                  <a:pt x="2750465" y="296391"/>
                </a:lnTo>
                <a:lnTo>
                  <a:pt x="2775383" y="238487"/>
                </a:lnTo>
                <a:lnTo>
                  <a:pt x="2823943" y="200281"/>
                </a:lnTo>
                <a:lnTo>
                  <a:pt x="2888445" y="181224"/>
                </a:lnTo>
                <a:lnTo>
                  <a:pt x="2926193" y="178842"/>
                </a:lnTo>
                <a:lnTo>
                  <a:pt x="3283057" y="178842"/>
                </a:lnTo>
                <a:lnTo>
                  <a:pt x="3260117" y="145446"/>
                </a:lnTo>
                <a:lnTo>
                  <a:pt x="3233558" y="114920"/>
                </a:lnTo>
                <a:lnTo>
                  <a:pt x="3203874" y="87985"/>
                </a:lnTo>
                <a:lnTo>
                  <a:pt x="3171065" y="64642"/>
                </a:lnTo>
                <a:lnTo>
                  <a:pt x="3135132" y="44890"/>
                </a:lnTo>
                <a:lnTo>
                  <a:pt x="3096075" y="28730"/>
                </a:lnTo>
                <a:lnTo>
                  <a:pt x="3053893" y="16160"/>
                </a:lnTo>
                <a:lnTo>
                  <a:pt x="3008587" y="7182"/>
                </a:lnTo>
                <a:lnTo>
                  <a:pt x="2960157" y="1795"/>
                </a:lnTo>
                <a:lnTo>
                  <a:pt x="2908602" y="0"/>
                </a:lnTo>
                <a:close/>
              </a:path>
              <a:path w="3360420" h="1038225">
                <a:moveTo>
                  <a:pt x="3283057" y="178842"/>
                </a:moveTo>
                <a:lnTo>
                  <a:pt x="2926193" y="178842"/>
                </a:lnTo>
                <a:lnTo>
                  <a:pt x="2969987" y="182324"/>
                </a:lnTo>
                <a:lnTo>
                  <a:pt x="3009015" y="192768"/>
                </a:lnTo>
                <a:lnTo>
                  <a:pt x="3043281" y="210176"/>
                </a:lnTo>
                <a:lnTo>
                  <a:pt x="3072786" y="234547"/>
                </a:lnTo>
                <a:lnTo>
                  <a:pt x="3097429" y="266614"/>
                </a:lnTo>
                <a:lnTo>
                  <a:pt x="3117126" y="308576"/>
                </a:lnTo>
                <a:lnTo>
                  <a:pt x="3131877" y="360434"/>
                </a:lnTo>
                <a:lnTo>
                  <a:pt x="3141684" y="422186"/>
                </a:lnTo>
                <a:lnTo>
                  <a:pt x="3092389" y="448481"/>
                </a:lnTo>
                <a:lnTo>
                  <a:pt x="3042731" y="467263"/>
                </a:lnTo>
                <a:lnTo>
                  <a:pt x="2992708" y="478532"/>
                </a:lnTo>
                <a:lnTo>
                  <a:pt x="2942318" y="482288"/>
                </a:lnTo>
                <a:lnTo>
                  <a:pt x="3359140" y="482288"/>
                </a:lnTo>
                <a:lnTo>
                  <a:pt x="3353857" y="404016"/>
                </a:lnTo>
                <a:lnTo>
                  <a:pt x="3346045" y="351943"/>
                </a:lnTo>
                <a:lnTo>
                  <a:pt x="3335109" y="303461"/>
                </a:lnTo>
                <a:lnTo>
                  <a:pt x="3321048" y="258570"/>
                </a:lnTo>
                <a:lnTo>
                  <a:pt x="3303862" y="217271"/>
                </a:lnTo>
                <a:lnTo>
                  <a:pt x="3283552" y="179563"/>
                </a:lnTo>
                <a:lnTo>
                  <a:pt x="3283057" y="178842"/>
                </a:lnTo>
                <a:close/>
              </a:path>
            </a:pathLst>
          </a:custGeom>
          <a:solidFill>
            <a:srgbClr val="38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85316" y="2906508"/>
            <a:ext cx="17633315" cy="4098925"/>
            <a:chOff x="785316" y="2906508"/>
            <a:chExt cx="17633315" cy="40989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316" y="5654278"/>
              <a:ext cx="5863695" cy="13507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9954" y="5654278"/>
              <a:ext cx="5863695" cy="1350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54591" y="5654278"/>
              <a:ext cx="5863695" cy="13507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51797" y="3989407"/>
              <a:ext cx="167640" cy="2429510"/>
            </a:xfrm>
            <a:custGeom>
              <a:avLst/>
              <a:gdLst/>
              <a:ahLst/>
              <a:cxnLst/>
              <a:rect l="l" t="t" r="r" b="b"/>
              <a:pathLst>
                <a:path w="167640" h="2429510">
                  <a:moveTo>
                    <a:pt x="94237" y="0"/>
                  </a:moveTo>
                  <a:lnTo>
                    <a:pt x="73296" y="0"/>
                  </a:lnTo>
                  <a:lnTo>
                    <a:pt x="73296" y="2262359"/>
                  </a:lnTo>
                  <a:lnTo>
                    <a:pt x="44411" y="2271513"/>
                  </a:lnTo>
                  <a:lnTo>
                    <a:pt x="21152" y="2289832"/>
                  </a:lnTo>
                  <a:lnTo>
                    <a:pt x="5641" y="2315194"/>
                  </a:lnTo>
                  <a:lnTo>
                    <a:pt x="0" y="2345478"/>
                  </a:lnTo>
                  <a:lnTo>
                    <a:pt x="6582" y="2378084"/>
                  </a:lnTo>
                  <a:lnTo>
                    <a:pt x="24534" y="2404710"/>
                  </a:lnTo>
                  <a:lnTo>
                    <a:pt x="51161" y="2422662"/>
                  </a:lnTo>
                  <a:lnTo>
                    <a:pt x="83767" y="2429245"/>
                  </a:lnTo>
                  <a:lnTo>
                    <a:pt x="116373" y="2422662"/>
                  </a:lnTo>
                  <a:lnTo>
                    <a:pt x="137670" y="2408303"/>
                  </a:lnTo>
                  <a:lnTo>
                    <a:pt x="83767" y="2408303"/>
                  </a:lnTo>
                  <a:lnTo>
                    <a:pt x="59312" y="2403366"/>
                  </a:lnTo>
                  <a:lnTo>
                    <a:pt x="39342" y="2389902"/>
                  </a:lnTo>
                  <a:lnTo>
                    <a:pt x="25878" y="2369932"/>
                  </a:lnTo>
                  <a:lnTo>
                    <a:pt x="20941" y="2345478"/>
                  </a:lnTo>
                  <a:lnTo>
                    <a:pt x="25878" y="2321023"/>
                  </a:lnTo>
                  <a:lnTo>
                    <a:pt x="39342" y="2301054"/>
                  </a:lnTo>
                  <a:lnTo>
                    <a:pt x="59312" y="2287590"/>
                  </a:lnTo>
                  <a:lnTo>
                    <a:pt x="83767" y="2282653"/>
                  </a:lnTo>
                  <a:lnTo>
                    <a:pt x="137266" y="2282653"/>
                  </a:lnTo>
                  <a:lnTo>
                    <a:pt x="123122" y="2271513"/>
                  </a:lnTo>
                  <a:lnTo>
                    <a:pt x="94237" y="2262359"/>
                  </a:lnTo>
                  <a:lnTo>
                    <a:pt x="94237" y="0"/>
                  </a:lnTo>
                  <a:close/>
                </a:path>
                <a:path w="167640" h="2429510">
                  <a:moveTo>
                    <a:pt x="137266" y="2282653"/>
                  </a:moveTo>
                  <a:lnTo>
                    <a:pt x="83767" y="2282653"/>
                  </a:lnTo>
                  <a:lnTo>
                    <a:pt x="108221" y="2287590"/>
                  </a:lnTo>
                  <a:lnTo>
                    <a:pt x="128191" y="2301054"/>
                  </a:lnTo>
                  <a:lnTo>
                    <a:pt x="141655" y="2321023"/>
                  </a:lnTo>
                  <a:lnTo>
                    <a:pt x="146592" y="2345478"/>
                  </a:lnTo>
                  <a:lnTo>
                    <a:pt x="141655" y="2369932"/>
                  </a:lnTo>
                  <a:lnTo>
                    <a:pt x="128191" y="2389902"/>
                  </a:lnTo>
                  <a:lnTo>
                    <a:pt x="108221" y="2403366"/>
                  </a:lnTo>
                  <a:lnTo>
                    <a:pt x="83767" y="2408303"/>
                  </a:lnTo>
                  <a:lnTo>
                    <a:pt x="137670" y="2408303"/>
                  </a:lnTo>
                  <a:lnTo>
                    <a:pt x="142999" y="2404710"/>
                  </a:lnTo>
                  <a:lnTo>
                    <a:pt x="160951" y="2378084"/>
                  </a:lnTo>
                  <a:lnTo>
                    <a:pt x="167534" y="2345478"/>
                  </a:lnTo>
                  <a:lnTo>
                    <a:pt x="161892" y="2315194"/>
                  </a:lnTo>
                  <a:lnTo>
                    <a:pt x="146381" y="2289832"/>
                  </a:lnTo>
                  <a:lnTo>
                    <a:pt x="137266" y="228265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0213" y="2906508"/>
              <a:ext cx="4429372" cy="21822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03361" y="2906508"/>
              <a:ext cx="4575913" cy="1798688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18724" y="7335692"/>
            <a:ext cx="4503454" cy="281017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225093" y="3989407"/>
            <a:ext cx="20955" cy="1664970"/>
          </a:xfrm>
          <a:custGeom>
            <a:avLst/>
            <a:gdLst/>
            <a:ahLst/>
            <a:cxnLst/>
            <a:rect l="l" t="t" r="r" b="b"/>
            <a:pathLst>
              <a:path w="20955" h="1664970">
                <a:moveTo>
                  <a:pt x="0" y="0"/>
                </a:moveTo>
                <a:lnTo>
                  <a:pt x="0" y="1664870"/>
                </a:lnTo>
                <a:lnTo>
                  <a:pt x="20941" y="1664870"/>
                </a:lnTo>
                <a:lnTo>
                  <a:pt x="20941" y="0"/>
                </a:lnTo>
                <a:lnTo>
                  <a:pt x="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036434" y="6240647"/>
            <a:ext cx="167640" cy="2429510"/>
            <a:chOff x="7036434" y="6240647"/>
            <a:chExt cx="167640" cy="2429510"/>
          </a:xfrm>
        </p:grpSpPr>
        <p:sp>
          <p:nvSpPr>
            <p:cNvPr id="16" name="object 16"/>
            <p:cNvSpPr/>
            <p:nvPr/>
          </p:nvSpPr>
          <p:spPr>
            <a:xfrm>
              <a:off x="7036434" y="6240647"/>
              <a:ext cx="167640" cy="2429510"/>
            </a:xfrm>
            <a:custGeom>
              <a:avLst/>
              <a:gdLst/>
              <a:ahLst/>
              <a:cxnLst/>
              <a:rect l="l" t="t" r="r" b="b"/>
              <a:pathLst>
                <a:path w="167640" h="2429509">
                  <a:moveTo>
                    <a:pt x="73296" y="2429245"/>
                  </a:moveTo>
                  <a:lnTo>
                    <a:pt x="94238" y="2429245"/>
                  </a:lnTo>
                  <a:lnTo>
                    <a:pt x="94237" y="166886"/>
                  </a:lnTo>
                  <a:lnTo>
                    <a:pt x="123122" y="157731"/>
                  </a:lnTo>
                  <a:lnTo>
                    <a:pt x="146381" y="139413"/>
                  </a:lnTo>
                  <a:lnTo>
                    <a:pt x="161892" y="114051"/>
                  </a:lnTo>
                  <a:lnTo>
                    <a:pt x="167534" y="83767"/>
                  </a:lnTo>
                  <a:lnTo>
                    <a:pt x="160951" y="51161"/>
                  </a:lnTo>
                  <a:lnTo>
                    <a:pt x="142999" y="24534"/>
                  </a:lnTo>
                  <a:lnTo>
                    <a:pt x="116373" y="6582"/>
                  </a:lnTo>
                  <a:lnTo>
                    <a:pt x="83767" y="0"/>
                  </a:lnTo>
                  <a:lnTo>
                    <a:pt x="51161" y="6582"/>
                  </a:lnTo>
                  <a:lnTo>
                    <a:pt x="29863" y="20941"/>
                  </a:lnTo>
                  <a:lnTo>
                    <a:pt x="83767" y="20941"/>
                  </a:lnTo>
                  <a:lnTo>
                    <a:pt x="108221" y="25878"/>
                  </a:lnTo>
                  <a:lnTo>
                    <a:pt x="128191" y="39342"/>
                  </a:lnTo>
                  <a:lnTo>
                    <a:pt x="141655" y="59312"/>
                  </a:lnTo>
                  <a:lnTo>
                    <a:pt x="146592" y="83767"/>
                  </a:lnTo>
                  <a:lnTo>
                    <a:pt x="141655" y="108221"/>
                  </a:lnTo>
                  <a:lnTo>
                    <a:pt x="128191" y="128191"/>
                  </a:lnTo>
                  <a:lnTo>
                    <a:pt x="108221" y="141655"/>
                  </a:lnTo>
                  <a:lnTo>
                    <a:pt x="83767" y="146592"/>
                  </a:lnTo>
                  <a:lnTo>
                    <a:pt x="30267" y="146592"/>
                  </a:lnTo>
                  <a:lnTo>
                    <a:pt x="44411" y="157731"/>
                  </a:lnTo>
                  <a:lnTo>
                    <a:pt x="73296" y="166886"/>
                  </a:lnTo>
                  <a:lnTo>
                    <a:pt x="73296" y="2429245"/>
                  </a:lnTo>
                  <a:close/>
                </a:path>
                <a:path w="167640" h="2429509">
                  <a:moveTo>
                    <a:pt x="30267" y="146592"/>
                  </a:moveTo>
                  <a:lnTo>
                    <a:pt x="83767" y="146592"/>
                  </a:lnTo>
                  <a:lnTo>
                    <a:pt x="59312" y="141655"/>
                  </a:lnTo>
                  <a:lnTo>
                    <a:pt x="39342" y="128191"/>
                  </a:lnTo>
                  <a:lnTo>
                    <a:pt x="25878" y="108221"/>
                  </a:lnTo>
                  <a:lnTo>
                    <a:pt x="20941" y="83767"/>
                  </a:lnTo>
                  <a:lnTo>
                    <a:pt x="25878" y="59312"/>
                  </a:lnTo>
                  <a:lnTo>
                    <a:pt x="39342" y="39342"/>
                  </a:lnTo>
                  <a:lnTo>
                    <a:pt x="59312" y="25878"/>
                  </a:lnTo>
                  <a:lnTo>
                    <a:pt x="83767" y="20941"/>
                  </a:lnTo>
                  <a:lnTo>
                    <a:pt x="29863" y="20941"/>
                  </a:lnTo>
                  <a:lnTo>
                    <a:pt x="24534" y="24534"/>
                  </a:lnTo>
                  <a:lnTo>
                    <a:pt x="6582" y="51161"/>
                  </a:lnTo>
                  <a:lnTo>
                    <a:pt x="0" y="83767"/>
                  </a:lnTo>
                  <a:lnTo>
                    <a:pt x="5641" y="114051"/>
                  </a:lnTo>
                  <a:lnTo>
                    <a:pt x="21152" y="139413"/>
                  </a:lnTo>
                  <a:lnTo>
                    <a:pt x="30267" y="14659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09731" y="7005022"/>
              <a:ext cx="20955" cy="1664970"/>
            </a:xfrm>
            <a:custGeom>
              <a:avLst/>
              <a:gdLst/>
              <a:ahLst/>
              <a:cxnLst/>
              <a:rect l="l" t="t" r="r" b="b"/>
              <a:pathLst>
                <a:path w="20954" h="1664970">
                  <a:moveTo>
                    <a:pt x="20941" y="1664870"/>
                  </a:moveTo>
                  <a:lnTo>
                    <a:pt x="20941" y="0"/>
                  </a:lnTo>
                  <a:lnTo>
                    <a:pt x="0" y="0"/>
                  </a:lnTo>
                  <a:lnTo>
                    <a:pt x="0" y="1664870"/>
                  </a:lnTo>
                  <a:lnTo>
                    <a:pt x="20941" y="166487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921072" y="3989407"/>
            <a:ext cx="167640" cy="2429510"/>
            <a:chOff x="12921072" y="3989407"/>
            <a:chExt cx="167640" cy="2429510"/>
          </a:xfrm>
        </p:grpSpPr>
        <p:sp>
          <p:nvSpPr>
            <p:cNvPr id="19" name="object 19"/>
            <p:cNvSpPr/>
            <p:nvPr/>
          </p:nvSpPr>
          <p:spPr>
            <a:xfrm>
              <a:off x="12921072" y="3989407"/>
              <a:ext cx="167640" cy="2429510"/>
            </a:xfrm>
            <a:custGeom>
              <a:avLst/>
              <a:gdLst/>
              <a:ahLst/>
              <a:cxnLst/>
              <a:rect l="l" t="t" r="r" b="b"/>
              <a:pathLst>
                <a:path w="167640" h="2429510">
                  <a:moveTo>
                    <a:pt x="94237" y="0"/>
                  </a:moveTo>
                  <a:lnTo>
                    <a:pt x="73296" y="0"/>
                  </a:lnTo>
                  <a:lnTo>
                    <a:pt x="73296" y="2262359"/>
                  </a:lnTo>
                  <a:lnTo>
                    <a:pt x="44411" y="2271513"/>
                  </a:lnTo>
                  <a:lnTo>
                    <a:pt x="21152" y="2289832"/>
                  </a:lnTo>
                  <a:lnTo>
                    <a:pt x="5641" y="2315194"/>
                  </a:lnTo>
                  <a:lnTo>
                    <a:pt x="0" y="2345478"/>
                  </a:lnTo>
                  <a:lnTo>
                    <a:pt x="6582" y="2378084"/>
                  </a:lnTo>
                  <a:lnTo>
                    <a:pt x="24534" y="2404710"/>
                  </a:lnTo>
                  <a:lnTo>
                    <a:pt x="51161" y="2422662"/>
                  </a:lnTo>
                  <a:lnTo>
                    <a:pt x="83767" y="2429245"/>
                  </a:lnTo>
                  <a:lnTo>
                    <a:pt x="116373" y="2422662"/>
                  </a:lnTo>
                  <a:lnTo>
                    <a:pt x="137670" y="2408303"/>
                  </a:lnTo>
                  <a:lnTo>
                    <a:pt x="83767" y="2408303"/>
                  </a:lnTo>
                  <a:lnTo>
                    <a:pt x="59312" y="2403366"/>
                  </a:lnTo>
                  <a:lnTo>
                    <a:pt x="39342" y="2389902"/>
                  </a:lnTo>
                  <a:lnTo>
                    <a:pt x="25878" y="2369932"/>
                  </a:lnTo>
                  <a:lnTo>
                    <a:pt x="20941" y="2345478"/>
                  </a:lnTo>
                  <a:lnTo>
                    <a:pt x="25878" y="2321023"/>
                  </a:lnTo>
                  <a:lnTo>
                    <a:pt x="39342" y="2301054"/>
                  </a:lnTo>
                  <a:lnTo>
                    <a:pt x="59312" y="2287590"/>
                  </a:lnTo>
                  <a:lnTo>
                    <a:pt x="83767" y="2282653"/>
                  </a:lnTo>
                  <a:lnTo>
                    <a:pt x="137266" y="2282653"/>
                  </a:lnTo>
                  <a:lnTo>
                    <a:pt x="123122" y="2271513"/>
                  </a:lnTo>
                  <a:lnTo>
                    <a:pt x="94237" y="2262359"/>
                  </a:lnTo>
                  <a:lnTo>
                    <a:pt x="94237" y="0"/>
                  </a:lnTo>
                  <a:close/>
                </a:path>
                <a:path w="167640" h="2429510">
                  <a:moveTo>
                    <a:pt x="137266" y="2282653"/>
                  </a:moveTo>
                  <a:lnTo>
                    <a:pt x="83767" y="2282653"/>
                  </a:lnTo>
                  <a:lnTo>
                    <a:pt x="108221" y="2287590"/>
                  </a:lnTo>
                  <a:lnTo>
                    <a:pt x="128191" y="2301054"/>
                  </a:lnTo>
                  <a:lnTo>
                    <a:pt x="141655" y="2321023"/>
                  </a:lnTo>
                  <a:lnTo>
                    <a:pt x="146592" y="2345478"/>
                  </a:lnTo>
                  <a:lnTo>
                    <a:pt x="141655" y="2369932"/>
                  </a:lnTo>
                  <a:lnTo>
                    <a:pt x="128191" y="2389902"/>
                  </a:lnTo>
                  <a:lnTo>
                    <a:pt x="108221" y="2403366"/>
                  </a:lnTo>
                  <a:lnTo>
                    <a:pt x="83767" y="2408303"/>
                  </a:lnTo>
                  <a:lnTo>
                    <a:pt x="137670" y="2408303"/>
                  </a:lnTo>
                  <a:lnTo>
                    <a:pt x="142999" y="2404710"/>
                  </a:lnTo>
                  <a:lnTo>
                    <a:pt x="160951" y="2378084"/>
                  </a:lnTo>
                  <a:lnTo>
                    <a:pt x="167534" y="2345478"/>
                  </a:lnTo>
                  <a:lnTo>
                    <a:pt x="161892" y="2315194"/>
                  </a:lnTo>
                  <a:lnTo>
                    <a:pt x="146381" y="2289832"/>
                  </a:lnTo>
                  <a:lnTo>
                    <a:pt x="137266" y="228265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994368" y="3989407"/>
              <a:ext cx="20955" cy="1664970"/>
            </a:xfrm>
            <a:custGeom>
              <a:avLst/>
              <a:gdLst/>
              <a:ahLst/>
              <a:cxnLst/>
              <a:rect l="l" t="t" r="r" b="b"/>
              <a:pathLst>
                <a:path w="20955" h="1664970">
                  <a:moveTo>
                    <a:pt x="0" y="0"/>
                  </a:moveTo>
                  <a:lnTo>
                    <a:pt x="0" y="1664870"/>
                  </a:lnTo>
                  <a:lnTo>
                    <a:pt x="20941" y="1664870"/>
                  </a:lnTo>
                  <a:lnTo>
                    <a:pt x="209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771" y="586369"/>
            <a:ext cx="13050073" cy="14072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318" y="2596779"/>
            <a:ext cx="5863180" cy="87117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66294" y="2596779"/>
            <a:ext cx="5863172" cy="87117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5816" y="2596779"/>
            <a:ext cx="5863161" cy="8711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703" y="576108"/>
            <a:ext cx="18326143" cy="14175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486743" y="2816667"/>
            <a:ext cx="13507719" cy="2345690"/>
            <a:chOff x="5486743" y="2816667"/>
            <a:chExt cx="13507719" cy="2345690"/>
          </a:xfrm>
        </p:grpSpPr>
        <p:sp>
          <p:nvSpPr>
            <p:cNvPr id="4" name="object 4"/>
            <p:cNvSpPr/>
            <p:nvPr/>
          </p:nvSpPr>
          <p:spPr>
            <a:xfrm>
              <a:off x="5486743" y="2816667"/>
              <a:ext cx="13507719" cy="2345690"/>
            </a:xfrm>
            <a:custGeom>
              <a:avLst/>
              <a:gdLst/>
              <a:ahLst/>
              <a:cxnLst/>
              <a:rect l="l" t="t" r="r" b="b"/>
              <a:pathLst>
                <a:path w="13507719" h="2345690">
                  <a:moveTo>
                    <a:pt x="13507442" y="397811"/>
                  </a:moveTo>
                  <a:lnTo>
                    <a:pt x="13504765" y="351417"/>
                  </a:lnTo>
                  <a:lnTo>
                    <a:pt x="13496935" y="306597"/>
                  </a:lnTo>
                  <a:lnTo>
                    <a:pt x="13484250" y="263646"/>
                  </a:lnTo>
                  <a:lnTo>
                    <a:pt x="13467008" y="222865"/>
                  </a:lnTo>
                  <a:lnTo>
                    <a:pt x="13445507" y="184550"/>
                  </a:lnTo>
                  <a:lnTo>
                    <a:pt x="13420048" y="149001"/>
                  </a:lnTo>
                  <a:lnTo>
                    <a:pt x="13390927" y="116517"/>
                  </a:lnTo>
                  <a:lnTo>
                    <a:pt x="13358444" y="87395"/>
                  </a:lnTo>
                  <a:lnTo>
                    <a:pt x="13322897" y="61935"/>
                  </a:lnTo>
                  <a:lnTo>
                    <a:pt x="13284584" y="40434"/>
                  </a:lnTo>
                  <a:lnTo>
                    <a:pt x="13243805" y="23192"/>
                  </a:lnTo>
                  <a:lnTo>
                    <a:pt x="13200858" y="10506"/>
                  </a:lnTo>
                  <a:lnTo>
                    <a:pt x="13156041" y="2676"/>
                  </a:lnTo>
                  <a:lnTo>
                    <a:pt x="13109653" y="0"/>
                  </a:lnTo>
                  <a:lnTo>
                    <a:pt x="397789" y="1"/>
                  </a:lnTo>
                  <a:lnTo>
                    <a:pt x="351417" y="2676"/>
                  </a:lnTo>
                  <a:lnTo>
                    <a:pt x="306597" y="10506"/>
                  </a:lnTo>
                  <a:lnTo>
                    <a:pt x="263646" y="23192"/>
                  </a:lnTo>
                  <a:lnTo>
                    <a:pt x="222865" y="40434"/>
                  </a:lnTo>
                  <a:lnTo>
                    <a:pt x="184550" y="61935"/>
                  </a:lnTo>
                  <a:lnTo>
                    <a:pt x="149001" y="87395"/>
                  </a:lnTo>
                  <a:lnTo>
                    <a:pt x="116517" y="116517"/>
                  </a:lnTo>
                  <a:lnTo>
                    <a:pt x="87395" y="149001"/>
                  </a:lnTo>
                  <a:lnTo>
                    <a:pt x="61935" y="184550"/>
                  </a:lnTo>
                  <a:lnTo>
                    <a:pt x="40434" y="222865"/>
                  </a:lnTo>
                  <a:lnTo>
                    <a:pt x="23192" y="263646"/>
                  </a:lnTo>
                  <a:lnTo>
                    <a:pt x="10506" y="306597"/>
                  </a:lnTo>
                  <a:lnTo>
                    <a:pt x="2676" y="351417"/>
                  </a:lnTo>
                  <a:lnTo>
                    <a:pt x="0" y="397809"/>
                  </a:lnTo>
                  <a:lnTo>
                    <a:pt x="20941" y="397811"/>
                  </a:lnTo>
                  <a:lnTo>
                    <a:pt x="23877" y="350537"/>
                  </a:lnTo>
                  <a:lnTo>
                    <a:pt x="32449" y="305016"/>
                  </a:lnTo>
                  <a:lnTo>
                    <a:pt x="46303" y="261600"/>
                  </a:lnTo>
                  <a:lnTo>
                    <a:pt x="65088" y="220643"/>
                  </a:lnTo>
                  <a:lnTo>
                    <a:pt x="88451" y="182497"/>
                  </a:lnTo>
                  <a:lnTo>
                    <a:pt x="116037" y="147517"/>
                  </a:lnTo>
                  <a:lnTo>
                    <a:pt x="147496" y="116055"/>
                  </a:lnTo>
                  <a:lnTo>
                    <a:pt x="182473" y="88464"/>
                  </a:lnTo>
                  <a:lnTo>
                    <a:pt x="220616" y="65098"/>
                  </a:lnTo>
                  <a:lnTo>
                    <a:pt x="261572" y="46309"/>
                  </a:lnTo>
                  <a:lnTo>
                    <a:pt x="304988" y="32452"/>
                  </a:lnTo>
                  <a:lnTo>
                    <a:pt x="350511" y="23878"/>
                  </a:lnTo>
                  <a:lnTo>
                    <a:pt x="397789" y="20942"/>
                  </a:lnTo>
                  <a:lnTo>
                    <a:pt x="13109653" y="20943"/>
                  </a:lnTo>
                  <a:lnTo>
                    <a:pt x="13156906" y="23878"/>
                  </a:lnTo>
                  <a:lnTo>
                    <a:pt x="13202427" y="32452"/>
                  </a:lnTo>
                  <a:lnTo>
                    <a:pt x="13245843" y="46309"/>
                  </a:lnTo>
                  <a:lnTo>
                    <a:pt x="13286800" y="65098"/>
                  </a:lnTo>
                  <a:lnTo>
                    <a:pt x="13324946" y="88464"/>
                  </a:lnTo>
                  <a:lnTo>
                    <a:pt x="13359926" y="116055"/>
                  </a:lnTo>
                  <a:lnTo>
                    <a:pt x="13391388" y="147517"/>
                  </a:lnTo>
                  <a:lnTo>
                    <a:pt x="13418978" y="182497"/>
                  </a:lnTo>
                  <a:lnTo>
                    <a:pt x="13442344" y="220643"/>
                  </a:lnTo>
                  <a:lnTo>
                    <a:pt x="13461133" y="261600"/>
                  </a:lnTo>
                  <a:lnTo>
                    <a:pt x="13474990" y="305016"/>
                  </a:lnTo>
                  <a:lnTo>
                    <a:pt x="13483564" y="350537"/>
                  </a:lnTo>
                  <a:lnTo>
                    <a:pt x="13486500" y="397811"/>
                  </a:lnTo>
                  <a:lnTo>
                    <a:pt x="13507442" y="397811"/>
                  </a:lnTo>
                  <a:close/>
                </a:path>
                <a:path w="13507719" h="2345690">
                  <a:moveTo>
                    <a:pt x="20941" y="1947668"/>
                  </a:moveTo>
                  <a:lnTo>
                    <a:pt x="20941" y="397811"/>
                  </a:lnTo>
                  <a:lnTo>
                    <a:pt x="0" y="397811"/>
                  </a:lnTo>
                  <a:lnTo>
                    <a:pt x="0" y="1947668"/>
                  </a:lnTo>
                  <a:lnTo>
                    <a:pt x="20941" y="1947668"/>
                  </a:lnTo>
                  <a:close/>
                </a:path>
                <a:path w="13507719" h="2345690">
                  <a:moveTo>
                    <a:pt x="13507442" y="1947668"/>
                  </a:moveTo>
                  <a:lnTo>
                    <a:pt x="13486500" y="1947668"/>
                  </a:lnTo>
                  <a:lnTo>
                    <a:pt x="13483564" y="1994942"/>
                  </a:lnTo>
                  <a:lnTo>
                    <a:pt x="13474990" y="2040464"/>
                  </a:lnTo>
                  <a:lnTo>
                    <a:pt x="13461133" y="2083880"/>
                  </a:lnTo>
                  <a:lnTo>
                    <a:pt x="13442344" y="2124837"/>
                  </a:lnTo>
                  <a:lnTo>
                    <a:pt x="13418978" y="2162982"/>
                  </a:lnTo>
                  <a:lnTo>
                    <a:pt x="13391388" y="2197962"/>
                  </a:lnTo>
                  <a:lnTo>
                    <a:pt x="13359926" y="2229424"/>
                  </a:lnTo>
                  <a:lnTo>
                    <a:pt x="13324946" y="2257015"/>
                  </a:lnTo>
                  <a:lnTo>
                    <a:pt x="13286800" y="2280381"/>
                  </a:lnTo>
                  <a:lnTo>
                    <a:pt x="13245843" y="2299169"/>
                  </a:lnTo>
                  <a:lnTo>
                    <a:pt x="13202427" y="2313027"/>
                  </a:lnTo>
                  <a:lnTo>
                    <a:pt x="13156906" y="2321600"/>
                  </a:lnTo>
                  <a:lnTo>
                    <a:pt x="13109653" y="2324535"/>
                  </a:lnTo>
                  <a:lnTo>
                    <a:pt x="397789" y="2324536"/>
                  </a:lnTo>
                  <a:lnTo>
                    <a:pt x="350511" y="2321600"/>
                  </a:lnTo>
                  <a:lnTo>
                    <a:pt x="304988" y="2313027"/>
                  </a:lnTo>
                  <a:lnTo>
                    <a:pt x="261572" y="2299169"/>
                  </a:lnTo>
                  <a:lnTo>
                    <a:pt x="220616" y="2280381"/>
                  </a:lnTo>
                  <a:lnTo>
                    <a:pt x="182473" y="2257015"/>
                  </a:lnTo>
                  <a:lnTo>
                    <a:pt x="147496" y="2229424"/>
                  </a:lnTo>
                  <a:lnTo>
                    <a:pt x="116037" y="2197962"/>
                  </a:lnTo>
                  <a:lnTo>
                    <a:pt x="88451" y="2162982"/>
                  </a:lnTo>
                  <a:lnTo>
                    <a:pt x="65088" y="2124837"/>
                  </a:lnTo>
                  <a:lnTo>
                    <a:pt x="46303" y="2083880"/>
                  </a:lnTo>
                  <a:lnTo>
                    <a:pt x="32449" y="2040464"/>
                  </a:lnTo>
                  <a:lnTo>
                    <a:pt x="23877" y="1994942"/>
                  </a:lnTo>
                  <a:lnTo>
                    <a:pt x="20941" y="1947668"/>
                  </a:lnTo>
                  <a:lnTo>
                    <a:pt x="0" y="1947668"/>
                  </a:lnTo>
                  <a:lnTo>
                    <a:pt x="2676" y="1994060"/>
                  </a:lnTo>
                  <a:lnTo>
                    <a:pt x="10506" y="2038881"/>
                  </a:lnTo>
                  <a:lnTo>
                    <a:pt x="23192" y="2081831"/>
                  </a:lnTo>
                  <a:lnTo>
                    <a:pt x="40434" y="2122613"/>
                  </a:lnTo>
                  <a:lnTo>
                    <a:pt x="61935" y="2160927"/>
                  </a:lnTo>
                  <a:lnTo>
                    <a:pt x="87395" y="2196476"/>
                  </a:lnTo>
                  <a:lnTo>
                    <a:pt x="116517" y="2228960"/>
                  </a:lnTo>
                  <a:lnTo>
                    <a:pt x="149001" y="2258082"/>
                  </a:lnTo>
                  <a:lnTo>
                    <a:pt x="184550" y="2283543"/>
                  </a:lnTo>
                  <a:lnTo>
                    <a:pt x="222865" y="2305043"/>
                  </a:lnTo>
                  <a:lnTo>
                    <a:pt x="263646" y="2322286"/>
                  </a:lnTo>
                  <a:lnTo>
                    <a:pt x="306597" y="2334971"/>
                  </a:lnTo>
                  <a:lnTo>
                    <a:pt x="351417" y="2342801"/>
                  </a:lnTo>
                  <a:lnTo>
                    <a:pt x="397789" y="2345477"/>
                  </a:lnTo>
                  <a:lnTo>
                    <a:pt x="13109653" y="2345477"/>
                  </a:lnTo>
                  <a:lnTo>
                    <a:pt x="13156041" y="2342801"/>
                  </a:lnTo>
                  <a:lnTo>
                    <a:pt x="13200858" y="2334971"/>
                  </a:lnTo>
                  <a:lnTo>
                    <a:pt x="13243805" y="2322286"/>
                  </a:lnTo>
                  <a:lnTo>
                    <a:pt x="13284584" y="2305043"/>
                  </a:lnTo>
                  <a:lnTo>
                    <a:pt x="13322897" y="2283543"/>
                  </a:lnTo>
                  <a:lnTo>
                    <a:pt x="13358444" y="2258082"/>
                  </a:lnTo>
                  <a:lnTo>
                    <a:pt x="13390927" y="2228960"/>
                  </a:lnTo>
                  <a:lnTo>
                    <a:pt x="13420048" y="2196476"/>
                  </a:lnTo>
                  <a:lnTo>
                    <a:pt x="13445507" y="2160927"/>
                  </a:lnTo>
                  <a:lnTo>
                    <a:pt x="13467008" y="2122613"/>
                  </a:lnTo>
                  <a:lnTo>
                    <a:pt x="13484250" y="2081831"/>
                  </a:lnTo>
                  <a:lnTo>
                    <a:pt x="13496935" y="2038881"/>
                  </a:lnTo>
                  <a:lnTo>
                    <a:pt x="13504765" y="1994060"/>
                  </a:lnTo>
                  <a:lnTo>
                    <a:pt x="13507442" y="1947668"/>
                  </a:lnTo>
                  <a:close/>
                </a:path>
                <a:path w="13507719" h="2345690">
                  <a:moveTo>
                    <a:pt x="13507442" y="1947668"/>
                  </a:moveTo>
                  <a:lnTo>
                    <a:pt x="13507442" y="397811"/>
                  </a:lnTo>
                  <a:lnTo>
                    <a:pt x="13486500" y="397811"/>
                  </a:lnTo>
                  <a:lnTo>
                    <a:pt x="13486500" y="1947668"/>
                  </a:lnTo>
                  <a:lnTo>
                    <a:pt x="13507442" y="1947668"/>
                  </a:lnTo>
                  <a:close/>
                </a:path>
              </a:pathLst>
            </a:custGeom>
            <a:solidFill>
              <a:srgbClr val="00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8516" y="2994673"/>
              <a:ext cx="2858551" cy="198946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8516" y="8104465"/>
            <a:ext cx="2850713" cy="19894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8516" y="5549569"/>
            <a:ext cx="2858551" cy="19894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99439" y="2816675"/>
            <a:ext cx="4073525" cy="7455534"/>
          </a:xfrm>
          <a:custGeom>
            <a:avLst/>
            <a:gdLst/>
            <a:ahLst/>
            <a:cxnLst/>
            <a:rect l="l" t="t" r="r" b="b"/>
            <a:pathLst>
              <a:path w="4073525" h="7455534">
                <a:moveTo>
                  <a:pt x="4073169" y="397802"/>
                </a:moveTo>
                <a:lnTo>
                  <a:pt x="4070489" y="351421"/>
                </a:lnTo>
                <a:lnTo>
                  <a:pt x="4062666" y="306590"/>
                </a:lnTo>
                <a:lnTo>
                  <a:pt x="4049979" y="263639"/>
                </a:lnTo>
                <a:lnTo>
                  <a:pt x="4032732" y="222859"/>
                </a:lnTo>
                <a:lnTo>
                  <a:pt x="4011231" y="184543"/>
                </a:lnTo>
                <a:lnTo>
                  <a:pt x="3985780" y="148996"/>
                </a:lnTo>
                <a:lnTo>
                  <a:pt x="3956659" y="116509"/>
                </a:lnTo>
                <a:lnTo>
                  <a:pt x="3924173" y="87388"/>
                </a:lnTo>
                <a:lnTo>
                  <a:pt x="3888625" y="61937"/>
                </a:lnTo>
                <a:lnTo>
                  <a:pt x="3850309" y="40436"/>
                </a:lnTo>
                <a:lnTo>
                  <a:pt x="3809530" y="23190"/>
                </a:lnTo>
                <a:lnTo>
                  <a:pt x="3766578" y="10502"/>
                </a:lnTo>
                <a:lnTo>
                  <a:pt x="3721760" y="2679"/>
                </a:lnTo>
                <a:lnTo>
                  <a:pt x="3675367" y="0"/>
                </a:lnTo>
                <a:lnTo>
                  <a:pt x="397802" y="0"/>
                </a:lnTo>
                <a:lnTo>
                  <a:pt x="351409" y="2679"/>
                </a:lnTo>
                <a:lnTo>
                  <a:pt x="306590" y="10502"/>
                </a:lnTo>
                <a:lnTo>
                  <a:pt x="263639" y="23190"/>
                </a:lnTo>
                <a:lnTo>
                  <a:pt x="222859" y="40436"/>
                </a:lnTo>
                <a:lnTo>
                  <a:pt x="184543" y="61937"/>
                </a:lnTo>
                <a:lnTo>
                  <a:pt x="148996" y="87388"/>
                </a:lnTo>
                <a:lnTo>
                  <a:pt x="116509" y="116509"/>
                </a:lnTo>
                <a:lnTo>
                  <a:pt x="87388" y="148996"/>
                </a:lnTo>
                <a:lnTo>
                  <a:pt x="61937" y="184543"/>
                </a:lnTo>
                <a:lnTo>
                  <a:pt x="40436" y="222859"/>
                </a:lnTo>
                <a:lnTo>
                  <a:pt x="23190" y="263639"/>
                </a:lnTo>
                <a:lnTo>
                  <a:pt x="10502" y="306590"/>
                </a:lnTo>
                <a:lnTo>
                  <a:pt x="2679" y="351421"/>
                </a:lnTo>
                <a:lnTo>
                  <a:pt x="0" y="397802"/>
                </a:lnTo>
                <a:lnTo>
                  <a:pt x="0" y="7057453"/>
                </a:lnTo>
                <a:lnTo>
                  <a:pt x="2679" y="7103846"/>
                </a:lnTo>
                <a:lnTo>
                  <a:pt x="10502" y="7148677"/>
                </a:lnTo>
                <a:lnTo>
                  <a:pt x="23190" y="7191616"/>
                </a:lnTo>
                <a:lnTo>
                  <a:pt x="40436" y="7232409"/>
                </a:lnTo>
                <a:lnTo>
                  <a:pt x="61937" y="7270724"/>
                </a:lnTo>
                <a:lnTo>
                  <a:pt x="87388" y="7306272"/>
                </a:lnTo>
                <a:lnTo>
                  <a:pt x="116509" y="7338746"/>
                </a:lnTo>
                <a:lnTo>
                  <a:pt x="148996" y="7367879"/>
                </a:lnTo>
                <a:lnTo>
                  <a:pt x="184543" y="7393330"/>
                </a:lnTo>
                <a:lnTo>
                  <a:pt x="222859" y="7414831"/>
                </a:lnTo>
                <a:lnTo>
                  <a:pt x="263639" y="7432078"/>
                </a:lnTo>
                <a:lnTo>
                  <a:pt x="306590" y="7444765"/>
                </a:lnTo>
                <a:lnTo>
                  <a:pt x="351409" y="7452588"/>
                </a:lnTo>
                <a:lnTo>
                  <a:pt x="397802" y="7455268"/>
                </a:lnTo>
                <a:lnTo>
                  <a:pt x="3675367" y="7455268"/>
                </a:lnTo>
                <a:lnTo>
                  <a:pt x="3721760" y="7452588"/>
                </a:lnTo>
                <a:lnTo>
                  <a:pt x="3766578" y="7444765"/>
                </a:lnTo>
                <a:lnTo>
                  <a:pt x="3809530" y="7432078"/>
                </a:lnTo>
                <a:lnTo>
                  <a:pt x="3850309" y="7414831"/>
                </a:lnTo>
                <a:lnTo>
                  <a:pt x="3888625" y="7393330"/>
                </a:lnTo>
                <a:lnTo>
                  <a:pt x="3924173" y="7367879"/>
                </a:lnTo>
                <a:lnTo>
                  <a:pt x="3956659" y="7338746"/>
                </a:lnTo>
                <a:lnTo>
                  <a:pt x="3985780" y="7306272"/>
                </a:lnTo>
                <a:lnTo>
                  <a:pt x="4011231" y="7270724"/>
                </a:lnTo>
                <a:lnTo>
                  <a:pt x="4032732" y="7232409"/>
                </a:lnTo>
                <a:lnTo>
                  <a:pt x="4049979" y="7191616"/>
                </a:lnTo>
                <a:lnTo>
                  <a:pt x="4062666" y="7148677"/>
                </a:lnTo>
                <a:lnTo>
                  <a:pt x="4070489" y="7103846"/>
                </a:lnTo>
                <a:lnTo>
                  <a:pt x="4073169" y="7057453"/>
                </a:lnTo>
                <a:lnTo>
                  <a:pt x="4073169" y="397814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743" y="5371563"/>
            <a:ext cx="13507719" cy="2345690"/>
          </a:xfrm>
          <a:custGeom>
            <a:avLst/>
            <a:gdLst/>
            <a:ahLst/>
            <a:cxnLst/>
            <a:rect l="l" t="t" r="r" b="b"/>
            <a:pathLst>
              <a:path w="13507719" h="2345690">
                <a:moveTo>
                  <a:pt x="13507442" y="397811"/>
                </a:moveTo>
                <a:lnTo>
                  <a:pt x="13504765" y="351417"/>
                </a:lnTo>
                <a:lnTo>
                  <a:pt x="13496935" y="306597"/>
                </a:lnTo>
                <a:lnTo>
                  <a:pt x="13484250" y="263646"/>
                </a:lnTo>
                <a:lnTo>
                  <a:pt x="13467008" y="222865"/>
                </a:lnTo>
                <a:lnTo>
                  <a:pt x="13445507" y="184550"/>
                </a:lnTo>
                <a:lnTo>
                  <a:pt x="13420048" y="149001"/>
                </a:lnTo>
                <a:lnTo>
                  <a:pt x="13390927" y="116517"/>
                </a:lnTo>
                <a:lnTo>
                  <a:pt x="13358444" y="87395"/>
                </a:lnTo>
                <a:lnTo>
                  <a:pt x="13322897" y="61935"/>
                </a:lnTo>
                <a:lnTo>
                  <a:pt x="13284584" y="40434"/>
                </a:lnTo>
                <a:lnTo>
                  <a:pt x="13243805" y="23192"/>
                </a:lnTo>
                <a:lnTo>
                  <a:pt x="13200858" y="10506"/>
                </a:lnTo>
                <a:lnTo>
                  <a:pt x="13156041" y="2676"/>
                </a:lnTo>
                <a:lnTo>
                  <a:pt x="13109653" y="0"/>
                </a:lnTo>
                <a:lnTo>
                  <a:pt x="397789" y="1"/>
                </a:lnTo>
                <a:lnTo>
                  <a:pt x="351417" y="2676"/>
                </a:lnTo>
                <a:lnTo>
                  <a:pt x="306597" y="10506"/>
                </a:lnTo>
                <a:lnTo>
                  <a:pt x="263646" y="23192"/>
                </a:lnTo>
                <a:lnTo>
                  <a:pt x="222865" y="40434"/>
                </a:lnTo>
                <a:lnTo>
                  <a:pt x="184550" y="61935"/>
                </a:lnTo>
                <a:lnTo>
                  <a:pt x="149001" y="87395"/>
                </a:lnTo>
                <a:lnTo>
                  <a:pt x="116517" y="116517"/>
                </a:lnTo>
                <a:lnTo>
                  <a:pt x="87395" y="149001"/>
                </a:lnTo>
                <a:lnTo>
                  <a:pt x="61935" y="184550"/>
                </a:lnTo>
                <a:lnTo>
                  <a:pt x="40434" y="222865"/>
                </a:lnTo>
                <a:lnTo>
                  <a:pt x="23192" y="263646"/>
                </a:lnTo>
                <a:lnTo>
                  <a:pt x="10506" y="306597"/>
                </a:lnTo>
                <a:lnTo>
                  <a:pt x="2676" y="351417"/>
                </a:lnTo>
                <a:lnTo>
                  <a:pt x="0" y="397809"/>
                </a:lnTo>
                <a:lnTo>
                  <a:pt x="20941" y="397811"/>
                </a:lnTo>
                <a:lnTo>
                  <a:pt x="23877" y="350537"/>
                </a:lnTo>
                <a:lnTo>
                  <a:pt x="32449" y="305015"/>
                </a:lnTo>
                <a:lnTo>
                  <a:pt x="46303" y="261600"/>
                </a:lnTo>
                <a:lnTo>
                  <a:pt x="65088" y="220642"/>
                </a:lnTo>
                <a:lnTo>
                  <a:pt x="88451" y="182497"/>
                </a:lnTo>
                <a:lnTo>
                  <a:pt x="116037" y="147517"/>
                </a:lnTo>
                <a:lnTo>
                  <a:pt x="147496" y="116055"/>
                </a:lnTo>
                <a:lnTo>
                  <a:pt x="182473" y="88464"/>
                </a:lnTo>
                <a:lnTo>
                  <a:pt x="220616" y="65097"/>
                </a:lnTo>
                <a:lnTo>
                  <a:pt x="261572" y="46309"/>
                </a:lnTo>
                <a:lnTo>
                  <a:pt x="304988" y="32451"/>
                </a:lnTo>
                <a:lnTo>
                  <a:pt x="350511" y="23878"/>
                </a:lnTo>
                <a:lnTo>
                  <a:pt x="397789" y="20941"/>
                </a:lnTo>
                <a:lnTo>
                  <a:pt x="13109653" y="20943"/>
                </a:lnTo>
                <a:lnTo>
                  <a:pt x="13156906" y="23878"/>
                </a:lnTo>
                <a:lnTo>
                  <a:pt x="13202427" y="32451"/>
                </a:lnTo>
                <a:lnTo>
                  <a:pt x="13245843" y="46309"/>
                </a:lnTo>
                <a:lnTo>
                  <a:pt x="13286800" y="65097"/>
                </a:lnTo>
                <a:lnTo>
                  <a:pt x="13324946" y="88464"/>
                </a:lnTo>
                <a:lnTo>
                  <a:pt x="13359926" y="116055"/>
                </a:lnTo>
                <a:lnTo>
                  <a:pt x="13391388" y="147517"/>
                </a:lnTo>
                <a:lnTo>
                  <a:pt x="13418978" y="182497"/>
                </a:lnTo>
                <a:lnTo>
                  <a:pt x="13442344" y="220642"/>
                </a:lnTo>
                <a:lnTo>
                  <a:pt x="13461133" y="261600"/>
                </a:lnTo>
                <a:lnTo>
                  <a:pt x="13474990" y="305015"/>
                </a:lnTo>
                <a:lnTo>
                  <a:pt x="13483564" y="350537"/>
                </a:lnTo>
                <a:lnTo>
                  <a:pt x="13486500" y="397811"/>
                </a:lnTo>
                <a:lnTo>
                  <a:pt x="13507442" y="397811"/>
                </a:lnTo>
                <a:close/>
              </a:path>
              <a:path w="13507719" h="2345690">
                <a:moveTo>
                  <a:pt x="20941" y="1947668"/>
                </a:moveTo>
                <a:lnTo>
                  <a:pt x="20941" y="397811"/>
                </a:lnTo>
                <a:lnTo>
                  <a:pt x="0" y="397811"/>
                </a:lnTo>
                <a:lnTo>
                  <a:pt x="0" y="1947668"/>
                </a:lnTo>
                <a:lnTo>
                  <a:pt x="20941" y="1947668"/>
                </a:lnTo>
                <a:close/>
              </a:path>
              <a:path w="13507719" h="2345690">
                <a:moveTo>
                  <a:pt x="13507442" y="1947668"/>
                </a:moveTo>
                <a:lnTo>
                  <a:pt x="13486500" y="1947668"/>
                </a:lnTo>
                <a:lnTo>
                  <a:pt x="13483564" y="1994942"/>
                </a:lnTo>
                <a:lnTo>
                  <a:pt x="13474990" y="2040463"/>
                </a:lnTo>
                <a:lnTo>
                  <a:pt x="13461133" y="2083879"/>
                </a:lnTo>
                <a:lnTo>
                  <a:pt x="13442344" y="2124836"/>
                </a:lnTo>
                <a:lnTo>
                  <a:pt x="13418978" y="2162982"/>
                </a:lnTo>
                <a:lnTo>
                  <a:pt x="13391388" y="2197962"/>
                </a:lnTo>
                <a:lnTo>
                  <a:pt x="13359926" y="2229424"/>
                </a:lnTo>
                <a:lnTo>
                  <a:pt x="13324946" y="2257014"/>
                </a:lnTo>
                <a:lnTo>
                  <a:pt x="13286800" y="2280381"/>
                </a:lnTo>
                <a:lnTo>
                  <a:pt x="13245843" y="2299169"/>
                </a:lnTo>
                <a:lnTo>
                  <a:pt x="13202427" y="2313026"/>
                </a:lnTo>
                <a:lnTo>
                  <a:pt x="13156906" y="2321600"/>
                </a:lnTo>
                <a:lnTo>
                  <a:pt x="13109653" y="2324535"/>
                </a:lnTo>
                <a:lnTo>
                  <a:pt x="397789" y="2324536"/>
                </a:lnTo>
                <a:lnTo>
                  <a:pt x="350511" y="2321600"/>
                </a:lnTo>
                <a:lnTo>
                  <a:pt x="304988" y="2313026"/>
                </a:lnTo>
                <a:lnTo>
                  <a:pt x="261572" y="2299169"/>
                </a:lnTo>
                <a:lnTo>
                  <a:pt x="220616" y="2280381"/>
                </a:lnTo>
                <a:lnTo>
                  <a:pt x="182473" y="2257014"/>
                </a:lnTo>
                <a:lnTo>
                  <a:pt x="147496" y="2229424"/>
                </a:lnTo>
                <a:lnTo>
                  <a:pt x="116037" y="2197962"/>
                </a:lnTo>
                <a:lnTo>
                  <a:pt x="88451" y="2162982"/>
                </a:lnTo>
                <a:lnTo>
                  <a:pt x="65088" y="2124836"/>
                </a:lnTo>
                <a:lnTo>
                  <a:pt x="46303" y="2083879"/>
                </a:lnTo>
                <a:lnTo>
                  <a:pt x="32449" y="2040463"/>
                </a:lnTo>
                <a:lnTo>
                  <a:pt x="23877" y="1994942"/>
                </a:lnTo>
                <a:lnTo>
                  <a:pt x="20941" y="1947668"/>
                </a:lnTo>
                <a:lnTo>
                  <a:pt x="0" y="1947668"/>
                </a:lnTo>
                <a:lnTo>
                  <a:pt x="2676" y="1994062"/>
                </a:lnTo>
                <a:lnTo>
                  <a:pt x="10506" y="2038884"/>
                </a:lnTo>
                <a:lnTo>
                  <a:pt x="23192" y="2081835"/>
                </a:lnTo>
                <a:lnTo>
                  <a:pt x="40434" y="2122617"/>
                </a:lnTo>
                <a:lnTo>
                  <a:pt x="61935" y="2160932"/>
                </a:lnTo>
                <a:lnTo>
                  <a:pt x="87395" y="2196480"/>
                </a:lnTo>
                <a:lnTo>
                  <a:pt x="116517" y="2228964"/>
                </a:lnTo>
                <a:lnTo>
                  <a:pt x="149001" y="2258085"/>
                </a:lnTo>
                <a:lnTo>
                  <a:pt x="184550" y="2283545"/>
                </a:lnTo>
                <a:lnTo>
                  <a:pt x="222865" y="2305045"/>
                </a:lnTo>
                <a:lnTo>
                  <a:pt x="263646" y="2322287"/>
                </a:lnTo>
                <a:lnTo>
                  <a:pt x="306597" y="2334972"/>
                </a:lnTo>
                <a:lnTo>
                  <a:pt x="351417" y="2342802"/>
                </a:lnTo>
                <a:lnTo>
                  <a:pt x="397789" y="2345477"/>
                </a:lnTo>
                <a:lnTo>
                  <a:pt x="13109653" y="2345477"/>
                </a:lnTo>
                <a:lnTo>
                  <a:pt x="13156041" y="2342802"/>
                </a:lnTo>
                <a:lnTo>
                  <a:pt x="13200858" y="2334972"/>
                </a:lnTo>
                <a:lnTo>
                  <a:pt x="13243805" y="2322287"/>
                </a:lnTo>
                <a:lnTo>
                  <a:pt x="13284584" y="2305045"/>
                </a:lnTo>
                <a:lnTo>
                  <a:pt x="13322897" y="2283545"/>
                </a:lnTo>
                <a:lnTo>
                  <a:pt x="13358444" y="2258085"/>
                </a:lnTo>
                <a:lnTo>
                  <a:pt x="13390927" y="2228964"/>
                </a:lnTo>
                <a:lnTo>
                  <a:pt x="13420048" y="2196480"/>
                </a:lnTo>
                <a:lnTo>
                  <a:pt x="13445507" y="2160932"/>
                </a:lnTo>
                <a:lnTo>
                  <a:pt x="13467008" y="2122617"/>
                </a:lnTo>
                <a:lnTo>
                  <a:pt x="13484250" y="2081835"/>
                </a:lnTo>
                <a:lnTo>
                  <a:pt x="13496935" y="2038884"/>
                </a:lnTo>
                <a:lnTo>
                  <a:pt x="13504765" y="1994062"/>
                </a:lnTo>
                <a:lnTo>
                  <a:pt x="13507442" y="1947668"/>
                </a:lnTo>
                <a:close/>
              </a:path>
              <a:path w="13507719" h="2345690">
                <a:moveTo>
                  <a:pt x="13507442" y="1947668"/>
                </a:moveTo>
                <a:lnTo>
                  <a:pt x="13507442" y="397811"/>
                </a:lnTo>
                <a:lnTo>
                  <a:pt x="13486500" y="397811"/>
                </a:lnTo>
                <a:lnTo>
                  <a:pt x="13486500" y="1947668"/>
                </a:lnTo>
                <a:lnTo>
                  <a:pt x="13507442" y="194766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743" y="7926460"/>
            <a:ext cx="13507719" cy="2345690"/>
          </a:xfrm>
          <a:custGeom>
            <a:avLst/>
            <a:gdLst/>
            <a:ahLst/>
            <a:cxnLst/>
            <a:rect l="l" t="t" r="r" b="b"/>
            <a:pathLst>
              <a:path w="13507719" h="2345690">
                <a:moveTo>
                  <a:pt x="13507442" y="397810"/>
                </a:moveTo>
                <a:lnTo>
                  <a:pt x="13504765" y="351417"/>
                </a:lnTo>
                <a:lnTo>
                  <a:pt x="13496935" y="306597"/>
                </a:lnTo>
                <a:lnTo>
                  <a:pt x="13484250" y="263646"/>
                </a:lnTo>
                <a:lnTo>
                  <a:pt x="13467008" y="222865"/>
                </a:lnTo>
                <a:lnTo>
                  <a:pt x="13445507" y="184550"/>
                </a:lnTo>
                <a:lnTo>
                  <a:pt x="13420048" y="149001"/>
                </a:lnTo>
                <a:lnTo>
                  <a:pt x="13390927" y="116517"/>
                </a:lnTo>
                <a:lnTo>
                  <a:pt x="13358444" y="87395"/>
                </a:lnTo>
                <a:lnTo>
                  <a:pt x="13322897" y="61935"/>
                </a:lnTo>
                <a:lnTo>
                  <a:pt x="13284584" y="40434"/>
                </a:lnTo>
                <a:lnTo>
                  <a:pt x="13243805" y="23192"/>
                </a:lnTo>
                <a:lnTo>
                  <a:pt x="13200858" y="10506"/>
                </a:lnTo>
                <a:lnTo>
                  <a:pt x="13156041" y="2676"/>
                </a:lnTo>
                <a:lnTo>
                  <a:pt x="13109653" y="0"/>
                </a:lnTo>
                <a:lnTo>
                  <a:pt x="397789" y="1"/>
                </a:lnTo>
                <a:lnTo>
                  <a:pt x="351417" y="2676"/>
                </a:lnTo>
                <a:lnTo>
                  <a:pt x="306597" y="10506"/>
                </a:lnTo>
                <a:lnTo>
                  <a:pt x="263646" y="23192"/>
                </a:lnTo>
                <a:lnTo>
                  <a:pt x="222865" y="40434"/>
                </a:lnTo>
                <a:lnTo>
                  <a:pt x="184550" y="61935"/>
                </a:lnTo>
                <a:lnTo>
                  <a:pt x="149001" y="87395"/>
                </a:lnTo>
                <a:lnTo>
                  <a:pt x="116517" y="116517"/>
                </a:lnTo>
                <a:lnTo>
                  <a:pt x="87395" y="149001"/>
                </a:lnTo>
                <a:lnTo>
                  <a:pt x="61935" y="184550"/>
                </a:lnTo>
                <a:lnTo>
                  <a:pt x="40434" y="222865"/>
                </a:lnTo>
                <a:lnTo>
                  <a:pt x="23192" y="263646"/>
                </a:lnTo>
                <a:lnTo>
                  <a:pt x="10506" y="306597"/>
                </a:lnTo>
                <a:lnTo>
                  <a:pt x="2676" y="351417"/>
                </a:lnTo>
                <a:lnTo>
                  <a:pt x="0" y="397809"/>
                </a:lnTo>
                <a:lnTo>
                  <a:pt x="20941" y="397810"/>
                </a:lnTo>
                <a:lnTo>
                  <a:pt x="23877" y="350537"/>
                </a:lnTo>
                <a:lnTo>
                  <a:pt x="32449" y="305015"/>
                </a:lnTo>
                <a:lnTo>
                  <a:pt x="46303" y="261600"/>
                </a:lnTo>
                <a:lnTo>
                  <a:pt x="65088" y="220642"/>
                </a:lnTo>
                <a:lnTo>
                  <a:pt x="88451" y="182497"/>
                </a:lnTo>
                <a:lnTo>
                  <a:pt x="116037" y="147517"/>
                </a:lnTo>
                <a:lnTo>
                  <a:pt x="147496" y="116054"/>
                </a:lnTo>
                <a:lnTo>
                  <a:pt x="182473" y="88464"/>
                </a:lnTo>
                <a:lnTo>
                  <a:pt x="220616" y="65097"/>
                </a:lnTo>
                <a:lnTo>
                  <a:pt x="261572" y="46309"/>
                </a:lnTo>
                <a:lnTo>
                  <a:pt x="304988" y="32451"/>
                </a:lnTo>
                <a:lnTo>
                  <a:pt x="350511" y="23878"/>
                </a:lnTo>
                <a:lnTo>
                  <a:pt x="397789" y="20941"/>
                </a:lnTo>
                <a:lnTo>
                  <a:pt x="13109653" y="20943"/>
                </a:lnTo>
                <a:lnTo>
                  <a:pt x="13156906" y="23878"/>
                </a:lnTo>
                <a:lnTo>
                  <a:pt x="13202427" y="32451"/>
                </a:lnTo>
                <a:lnTo>
                  <a:pt x="13245843" y="46309"/>
                </a:lnTo>
                <a:lnTo>
                  <a:pt x="13286800" y="65097"/>
                </a:lnTo>
                <a:lnTo>
                  <a:pt x="13324946" y="88464"/>
                </a:lnTo>
                <a:lnTo>
                  <a:pt x="13359926" y="116054"/>
                </a:lnTo>
                <a:lnTo>
                  <a:pt x="13391388" y="147517"/>
                </a:lnTo>
                <a:lnTo>
                  <a:pt x="13418978" y="182497"/>
                </a:lnTo>
                <a:lnTo>
                  <a:pt x="13442344" y="220642"/>
                </a:lnTo>
                <a:lnTo>
                  <a:pt x="13461133" y="261600"/>
                </a:lnTo>
                <a:lnTo>
                  <a:pt x="13474990" y="305015"/>
                </a:lnTo>
                <a:lnTo>
                  <a:pt x="13483564" y="350537"/>
                </a:lnTo>
                <a:lnTo>
                  <a:pt x="13486500" y="397810"/>
                </a:lnTo>
                <a:lnTo>
                  <a:pt x="13507442" y="397810"/>
                </a:lnTo>
                <a:close/>
              </a:path>
              <a:path w="13507719" h="2345690">
                <a:moveTo>
                  <a:pt x="20941" y="1947668"/>
                </a:moveTo>
                <a:lnTo>
                  <a:pt x="20941" y="397810"/>
                </a:lnTo>
                <a:lnTo>
                  <a:pt x="0" y="397810"/>
                </a:lnTo>
                <a:lnTo>
                  <a:pt x="0" y="1947668"/>
                </a:lnTo>
                <a:lnTo>
                  <a:pt x="20941" y="1947668"/>
                </a:lnTo>
                <a:close/>
              </a:path>
              <a:path w="13507719" h="2345690">
                <a:moveTo>
                  <a:pt x="13507442" y="1947668"/>
                </a:moveTo>
                <a:lnTo>
                  <a:pt x="13486500" y="1947668"/>
                </a:lnTo>
                <a:lnTo>
                  <a:pt x="13483564" y="1994942"/>
                </a:lnTo>
                <a:lnTo>
                  <a:pt x="13474990" y="2040463"/>
                </a:lnTo>
                <a:lnTo>
                  <a:pt x="13461133" y="2083879"/>
                </a:lnTo>
                <a:lnTo>
                  <a:pt x="13442344" y="2124836"/>
                </a:lnTo>
                <a:lnTo>
                  <a:pt x="13418978" y="2162982"/>
                </a:lnTo>
                <a:lnTo>
                  <a:pt x="13391388" y="2197962"/>
                </a:lnTo>
                <a:lnTo>
                  <a:pt x="13359926" y="2229424"/>
                </a:lnTo>
                <a:lnTo>
                  <a:pt x="13324946" y="2257014"/>
                </a:lnTo>
                <a:lnTo>
                  <a:pt x="13286800" y="2280380"/>
                </a:lnTo>
                <a:lnTo>
                  <a:pt x="13245843" y="2299169"/>
                </a:lnTo>
                <a:lnTo>
                  <a:pt x="13202427" y="2313026"/>
                </a:lnTo>
                <a:lnTo>
                  <a:pt x="13156906" y="2321600"/>
                </a:lnTo>
                <a:lnTo>
                  <a:pt x="13109653" y="2324535"/>
                </a:lnTo>
                <a:lnTo>
                  <a:pt x="397789" y="2324536"/>
                </a:lnTo>
                <a:lnTo>
                  <a:pt x="350511" y="2321600"/>
                </a:lnTo>
                <a:lnTo>
                  <a:pt x="304988" y="2313026"/>
                </a:lnTo>
                <a:lnTo>
                  <a:pt x="261572" y="2299169"/>
                </a:lnTo>
                <a:lnTo>
                  <a:pt x="220616" y="2280380"/>
                </a:lnTo>
                <a:lnTo>
                  <a:pt x="182473" y="2257014"/>
                </a:lnTo>
                <a:lnTo>
                  <a:pt x="147496" y="2229424"/>
                </a:lnTo>
                <a:lnTo>
                  <a:pt x="116037" y="2197962"/>
                </a:lnTo>
                <a:lnTo>
                  <a:pt x="88451" y="2162982"/>
                </a:lnTo>
                <a:lnTo>
                  <a:pt x="65088" y="2124836"/>
                </a:lnTo>
                <a:lnTo>
                  <a:pt x="46303" y="2083879"/>
                </a:lnTo>
                <a:lnTo>
                  <a:pt x="32449" y="2040463"/>
                </a:lnTo>
                <a:lnTo>
                  <a:pt x="23877" y="1994942"/>
                </a:lnTo>
                <a:lnTo>
                  <a:pt x="20941" y="1947668"/>
                </a:lnTo>
                <a:lnTo>
                  <a:pt x="0" y="1947668"/>
                </a:lnTo>
                <a:lnTo>
                  <a:pt x="2676" y="1994062"/>
                </a:lnTo>
                <a:lnTo>
                  <a:pt x="10506" y="2038884"/>
                </a:lnTo>
                <a:lnTo>
                  <a:pt x="23192" y="2081836"/>
                </a:lnTo>
                <a:lnTo>
                  <a:pt x="40434" y="2122618"/>
                </a:lnTo>
                <a:lnTo>
                  <a:pt x="61935" y="2160933"/>
                </a:lnTo>
                <a:lnTo>
                  <a:pt x="87396" y="2196482"/>
                </a:lnTo>
                <a:lnTo>
                  <a:pt x="116517" y="2228966"/>
                </a:lnTo>
                <a:lnTo>
                  <a:pt x="149002" y="2258087"/>
                </a:lnTo>
                <a:lnTo>
                  <a:pt x="184551" y="2283547"/>
                </a:lnTo>
                <a:lnTo>
                  <a:pt x="222866" y="2305048"/>
                </a:lnTo>
                <a:lnTo>
                  <a:pt x="263649" y="2322290"/>
                </a:lnTo>
                <a:lnTo>
                  <a:pt x="306602" y="2334975"/>
                </a:lnTo>
                <a:lnTo>
                  <a:pt x="351435" y="2342805"/>
                </a:lnTo>
                <a:lnTo>
                  <a:pt x="397789" y="2345479"/>
                </a:lnTo>
                <a:lnTo>
                  <a:pt x="13109653" y="2345479"/>
                </a:lnTo>
                <a:lnTo>
                  <a:pt x="13156047" y="2342804"/>
                </a:lnTo>
                <a:lnTo>
                  <a:pt x="13200861" y="2334974"/>
                </a:lnTo>
                <a:lnTo>
                  <a:pt x="13243807" y="2322289"/>
                </a:lnTo>
                <a:lnTo>
                  <a:pt x="13284586" y="2305047"/>
                </a:lnTo>
                <a:lnTo>
                  <a:pt x="13322898" y="2283547"/>
                </a:lnTo>
                <a:lnTo>
                  <a:pt x="13358444" y="2258087"/>
                </a:lnTo>
                <a:lnTo>
                  <a:pt x="13390927" y="2228965"/>
                </a:lnTo>
                <a:lnTo>
                  <a:pt x="13420048" y="2196481"/>
                </a:lnTo>
                <a:lnTo>
                  <a:pt x="13445508" y="2160933"/>
                </a:lnTo>
                <a:lnTo>
                  <a:pt x="13467008" y="2122618"/>
                </a:lnTo>
                <a:lnTo>
                  <a:pt x="13484250" y="2081836"/>
                </a:lnTo>
                <a:lnTo>
                  <a:pt x="13496935" y="2038884"/>
                </a:lnTo>
                <a:lnTo>
                  <a:pt x="13504765" y="1994062"/>
                </a:lnTo>
                <a:lnTo>
                  <a:pt x="13507442" y="1947668"/>
                </a:lnTo>
                <a:close/>
              </a:path>
              <a:path w="13507719" h="2345690">
                <a:moveTo>
                  <a:pt x="13507442" y="1947668"/>
                </a:moveTo>
                <a:lnTo>
                  <a:pt x="13507442" y="397810"/>
                </a:lnTo>
                <a:lnTo>
                  <a:pt x="13486500" y="397810"/>
                </a:lnTo>
                <a:lnTo>
                  <a:pt x="13486500" y="1947668"/>
                </a:lnTo>
                <a:lnTo>
                  <a:pt x="13507442" y="194766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1378" y="3877881"/>
            <a:ext cx="987425" cy="5346065"/>
          </a:xfrm>
          <a:custGeom>
            <a:avLst/>
            <a:gdLst/>
            <a:ahLst/>
            <a:cxnLst/>
            <a:rect l="l" t="t" r="r" b="b"/>
            <a:pathLst>
              <a:path w="987425" h="5346065">
                <a:moveTo>
                  <a:pt x="0" y="5134325"/>
                </a:moveTo>
                <a:lnTo>
                  <a:pt x="0" y="5345892"/>
                </a:lnTo>
                <a:lnTo>
                  <a:pt x="987310" y="5345892"/>
                </a:lnTo>
                <a:lnTo>
                  <a:pt x="987310" y="5147019"/>
                </a:lnTo>
                <a:lnTo>
                  <a:pt x="644577" y="4902531"/>
                </a:lnTo>
                <a:lnTo>
                  <a:pt x="644577" y="5138556"/>
                </a:lnTo>
                <a:lnTo>
                  <a:pt x="613368" y="5136705"/>
                </a:lnTo>
                <a:lnTo>
                  <a:pt x="580398" y="5135383"/>
                </a:lnTo>
                <a:lnTo>
                  <a:pt x="545665" y="5134589"/>
                </a:lnTo>
                <a:lnTo>
                  <a:pt x="509167" y="5134325"/>
                </a:lnTo>
                <a:lnTo>
                  <a:pt x="0" y="5134325"/>
                </a:lnTo>
                <a:close/>
              </a:path>
              <a:path w="987425" h="5346065">
                <a:moveTo>
                  <a:pt x="342733" y="4479876"/>
                </a:moveTo>
                <a:lnTo>
                  <a:pt x="342733" y="4687212"/>
                </a:lnTo>
                <a:lnTo>
                  <a:pt x="373941" y="4689063"/>
                </a:lnTo>
                <a:lnTo>
                  <a:pt x="406911" y="4690385"/>
                </a:lnTo>
                <a:lnTo>
                  <a:pt x="441644" y="4691179"/>
                </a:lnTo>
                <a:lnTo>
                  <a:pt x="478142" y="4691443"/>
                </a:lnTo>
                <a:lnTo>
                  <a:pt x="987310" y="4691443"/>
                </a:lnTo>
                <a:lnTo>
                  <a:pt x="987310" y="4479876"/>
                </a:lnTo>
                <a:lnTo>
                  <a:pt x="342733" y="4479876"/>
                </a:lnTo>
                <a:close/>
              </a:path>
              <a:path w="987425" h="5346065">
                <a:moveTo>
                  <a:pt x="0" y="4479876"/>
                </a:moveTo>
                <a:lnTo>
                  <a:pt x="0" y="4678749"/>
                </a:lnTo>
                <a:lnTo>
                  <a:pt x="644577" y="5138556"/>
                </a:lnTo>
                <a:lnTo>
                  <a:pt x="644577" y="4902531"/>
                </a:lnTo>
                <a:lnTo>
                  <a:pt x="342733" y="4687212"/>
                </a:lnTo>
                <a:lnTo>
                  <a:pt x="342733" y="4479876"/>
                </a:lnTo>
                <a:lnTo>
                  <a:pt x="0" y="4479876"/>
                </a:lnTo>
                <a:close/>
              </a:path>
              <a:path w="987425" h="5346065">
                <a:moveTo>
                  <a:pt x="0" y="4113623"/>
                </a:moveTo>
                <a:lnTo>
                  <a:pt x="0" y="4349166"/>
                </a:lnTo>
                <a:lnTo>
                  <a:pt x="480959" y="4074127"/>
                </a:lnTo>
                <a:lnTo>
                  <a:pt x="987310" y="4368914"/>
                </a:lnTo>
                <a:lnTo>
                  <a:pt x="987310" y="4133371"/>
                </a:lnTo>
                <a:lnTo>
                  <a:pt x="583919" y="3900645"/>
                </a:lnTo>
                <a:lnTo>
                  <a:pt x="583919" y="3222636"/>
                </a:lnTo>
                <a:lnTo>
                  <a:pt x="480959" y="3282863"/>
                </a:lnTo>
                <a:lnTo>
                  <a:pt x="392103" y="3231791"/>
                </a:lnTo>
                <a:lnTo>
                  <a:pt x="392103" y="3902048"/>
                </a:lnTo>
                <a:lnTo>
                  <a:pt x="0" y="4113623"/>
                </a:lnTo>
                <a:close/>
              </a:path>
              <a:path w="987425" h="5346065">
                <a:moveTo>
                  <a:pt x="583919" y="3572006"/>
                </a:moveTo>
                <a:lnTo>
                  <a:pt x="583919" y="3783570"/>
                </a:lnTo>
                <a:lnTo>
                  <a:pt x="987310" y="3783570"/>
                </a:lnTo>
                <a:lnTo>
                  <a:pt x="987310" y="3572006"/>
                </a:lnTo>
                <a:lnTo>
                  <a:pt x="583919" y="3572006"/>
                </a:lnTo>
                <a:close/>
              </a:path>
              <a:path w="987425" h="5346065">
                <a:moveTo>
                  <a:pt x="583919" y="3222636"/>
                </a:moveTo>
                <a:lnTo>
                  <a:pt x="583919" y="3454941"/>
                </a:lnTo>
                <a:lnTo>
                  <a:pt x="987310" y="3222216"/>
                </a:lnTo>
                <a:lnTo>
                  <a:pt x="987310" y="2986673"/>
                </a:lnTo>
                <a:lnTo>
                  <a:pt x="583919" y="3222636"/>
                </a:lnTo>
                <a:close/>
              </a:path>
              <a:path w="987425" h="5346065">
                <a:moveTo>
                  <a:pt x="0" y="3572006"/>
                </a:moveTo>
                <a:lnTo>
                  <a:pt x="0" y="3783570"/>
                </a:lnTo>
                <a:lnTo>
                  <a:pt x="392103" y="3783570"/>
                </a:lnTo>
                <a:lnTo>
                  <a:pt x="392103" y="3572006"/>
                </a:lnTo>
                <a:lnTo>
                  <a:pt x="0" y="3572006"/>
                </a:lnTo>
                <a:close/>
              </a:path>
              <a:path w="987425" h="5346065">
                <a:moveTo>
                  <a:pt x="0" y="3006421"/>
                </a:moveTo>
                <a:lnTo>
                  <a:pt x="0" y="3241964"/>
                </a:lnTo>
                <a:lnTo>
                  <a:pt x="392103" y="3453528"/>
                </a:lnTo>
                <a:lnTo>
                  <a:pt x="392103" y="3231791"/>
                </a:lnTo>
                <a:lnTo>
                  <a:pt x="0" y="3006421"/>
                </a:lnTo>
                <a:close/>
              </a:path>
              <a:path w="987425" h="5346065">
                <a:moveTo>
                  <a:pt x="0" y="2664662"/>
                </a:moveTo>
                <a:lnTo>
                  <a:pt x="0" y="2876226"/>
                </a:lnTo>
                <a:lnTo>
                  <a:pt x="987310" y="2876226"/>
                </a:lnTo>
                <a:lnTo>
                  <a:pt x="987310" y="2664662"/>
                </a:lnTo>
                <a:lnTo>
                  <a:pt x="583919" y="2664662"/>
                </a:lnTo>
                <a:lnTo>
                  <a:pt x="583919" y="2271423"/>
                </a:lnTo>
                <a:lnTo>
                  <a:pt x="480959" y="2340253"/>
                </a:lnTo>
                <a:lnTo>
                  <a:pt x="392103" y="2281103"/>
                </a:lnTo>
                <a:lnTo>
                  <a:pt x="392103" y="2664662"/>
                </a:lnTo>
                <a:lnTo>
                  <a:pt x="0" y="2664662"/>
                </a:lnTo>
                <a:close/>
              </a:path>
              <a:path w="987425" h="5346065">
                <a:moveTo>
                  <a:pt x="583919" y="2271423"/>
                </a:moveTo>
                <a:lnTo>
                  <a:pt x="583919" y="2505274"/>
                </a:lnTo>
                <a:lnTo>
                  <a:pt x="987310" y="2235879"/>
                </a:lnTo>
                <a:lnTo>
                  <a:pt x="987310" y="2001750"/>
                </a:lnTo>
                <a:lnTo>
                  <a:pt x="583919" y="2271423"/>
                </a:lnTo>
                <a:close/>
              </a:path>
              <a:path w="987425" h="5346065">
                <a:moveTo>
                  <a:pt x="0" y="2020085"/>
                </a:moveTo>
                <a:lnTo>
                  <a:pt x="0" y="2255627"/>
                </a:lnTo>
                <a:lnTo>
                  <a:pt x="392103" y="2505274"/>
                </a:lnTo>
                <a:lnTo>
                  <a:pt x="392103" y="2281103"/>
                </a:lnTo>
                <a:lnTo>
                  <a:pt x="0" y="2020085"/>
                </a:lnTo>
                <a:close/>
              </a:path>
              <a:path w="987425" h="5346065">
                <a:moveTo>
                  <a:pt x="310294" y="1727549"/>
                </a:moveTo>
                <a:lnTo>
                  <a:pt x="310294" y="1923595"/>
                </a:lnTo>
                <a:lnTo>
                  <a:pt x="987310" y="1923595"/>
                </a:lnTo>
                <a:lnTo>
                  <a:pt x="987310" y="1752930"/>
                </a:lnTo>
                <a:lnTo>
                  <a:pt x="691120" y="1518171"/>
                </a:lnTo>
                <a:lnTo>
                  <a:pt x="691120" y="1727549"/>
                </a:lnTo>
                <a:lnTo>
                  <a:pt x="310294" y="1727549"/>
                </a:lnTo>
                <a:close/>
              </a:path>
              <a:path w="987425" h="5346065">
                <a:moveTo>
                  <a:pt x="606494" y="1256453"/>
                </a:moveTo>
                <a:lnTo>
                  <a:pt x="606494" y="1451097"/>
                </a:lnTo>
                <a:lnTo>
                  <a:pt x="987310" y="1451097"/>
                </a:lnTo>
                <a:lnTo>
                  <a:pt x="987310" y="1256453"/>
                </a:lnTo>
                <a:lnTo>
                  <a:pt x="606494" y="1256453"/>
                </a:lnTo>
                <a:close/>
              </a:path>
              <a:path w="987425" h="5346065">
                <a:moveTo>
                  <a:pt x="310294" y="1256453"/>
                </a:moveTo>
                <a:lnTo>
                  <a:pt x="310294" y="1425705"/>
                </a:lnTo>
                <a:lnTo>
                  <a:pt x="691120" y="1727549"/>
                </a:lnTo>
                <a:lnTo>
                  <a:pt x="691120" y="1518171"/>
                </a:lnTo>
                <a:lnTo>
                  <a:pt x="606494" y="1451097"/>
                </a:lnTo>
                <a:lnTo>
                  <a:pt x="606494" y="1256453"/>
                </a:lnTo>
                <a:lnTo>
                  <a:pt x="310294" y="1256453"/>
                </a:lnTo>
                <a:close/>
              </a:path>
              <a:path w="987425" h="5346065">
                <a:moveTo>
                  <a:pt x="0" y="871659"/>
                </a:moveTo>
                <a:lnTo>
                  <a:pt x="0" y="1067705"/>
                </a:lnTo>
                <a:lnTo>
                  <a:pt x="987310" y="1067705"/>
                </a:lnTo>
                <a:lnTo>
                  <a:pt x="987310" y="856141"/>
                </a:lnTo>
                <a:lnTo>
                  <a:pt x="377998" y="856141"/>
                </a:lnTo>
                <a:lnTo>
                  <a:pt x="377998" y="622422"/>
                </a:lnTo>
                <a:lnTo>
                  <a:pt x="0" y="871659"/>
                </a:lnTo>
                <a:close/>
              </a:path>
              <a:path w="987425" h="5346065">
                <a:moveTo>
                  <a:pt x="379412" y="0"/>
                </a:moveTo>
                <a:lnTo>
                  <a:pt x="379412" y="211564"/>
                </a:lnTo>
                <a:lnTo>
                  <a:pt x="987310" y="211564"/>
                </a:lnTo>
                <a:lnTo>
                  <a:pt x="987310" y="0"/>
                </a:lnTo>
                <a:lnTo>
                  <a:pt x="379412" y="0"/>
                </a:lnTo>
                <a:close/>
              </a:path>
              <a:path w="987425" h="5346065">
                <a:moveTo>
                  <a:pt x="377998" y="622422"/>
                </a:moveTo>
                <a:lnTo>
                  <a:pt x="377998" y="856141"/>
                </a:lnTo>
                <a:lnTo>
                  <a:pt x="775746" y="595207"/>
                </a:lnTo>
                <a:lnTo>
                  <a:pt x="775746" y="472498"/>
                </a:lnTo>
                <a:lnTo>
                  <a:pt x="513397" y="299776"/>
                </a:lnTo>
                <a:lnTo>
                  <a:pt x="513397" y="533146"/>
                </a:lnTo>
                <a:lnTo>
                  <a:pt x="377998" y="622422"/>
                </a:lnTo>
                <a:close/>
              </a:path>
              <a:path w="987425" h="5346065">
                <a:moveTo>
                  <a:pt x="0" y="0"/>
                </a:moveTo>
                <a:lnTo>
                  <a:pt x="0" y="196046"/>
                </a:lnTo>
                <a:lnTo>
                  <a:pt x="513397" y="533146"/>
                </a:lnTo>
                <a:lnTo>
                  <a:pt x="513397" y="299776"/>
                </a:lnTo>
                <a:lnTo>
                  <a:pt x="379412" y="211564"/>
                </a:lnTo>
                <a:lnTo>
                  <a:pt x="379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55323" y="3235503"/>
            <a:ext cx="8248419" cy="8096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53857" y="4167412"/>
            <a:ext cx="8707818" cy="60720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55323" y="8345296"/>
            <a:ext cx="8929591" cy="8041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31554" y="9277204"/>
            <a:ext cx="7956804" cy="53841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62024" y="5993953"/>
            <a:ext cx="5771719" cy="39119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43176" y="6512890"/>
            <a:ext cx="7434422" cy="60720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408242" y="3905640"/>
            <a:ext cx="1591945" cy="167640"/>
            <a:chOff x="4408242" y="3905640"/>
            <a:chExt cx="1591945" cy="167640"/>
          </a:xfrm>
        </p:grpSpPr>
        <p:sp>
          <p:nvSpPr>
            <p:cNvPr id="19" name="object 19"/>
            <p:cNvSpPr/>
            <p:nvPr/>
          </p:nvSpPr>
          <p:spPr>
            <a:xfrm>
              <a:off x="4408242" y="3905640"/>
              <a:ext cx="1591945" cy="167640"/>
            </a:xfrm>
            <a:custGeom>
              <a:avLst/>
              <a:gdLst/>
              <a:ahLst/>
              <a:cxnLst/>
              <a:rect l="l" t="t" r="r" b="b"/>
              <a:pathLst>
                <a:path w="1591945" h="167639">
                  <a:moveTo>
                    <a:pt x="1591574" y="94237"/>
                  </a:moveTo>
                  <a:lnTo>
                    <a:pt x="1591574" y="73296"/>
                  </a:lnTo>
                  <a:lnTo>
                    <a:pt x="166884" y="73296"/>
                  </a:lnTo>
                  <a:lnTo>
                    <a:pt x="157732" y="44411"/>
                  </a:lnTo>
                  <a:lnTo>
                    <a:pt x="139414" y="21152"/>
                  </a:lnTo>
                  <a:lnTo>
                    <a:pt x="114052" y="5641"/>
                  </a:lnTo>
                  <a:lnTo>
                    <a:pt x="83767" y="0"/>
                  </a:lnTo>
                  <a:lnTo>
                    <a:pt x="51162" y="6582"/>
                  </a:lnTo>
                  <a:lnTo>
                    <a:pt x="24535" y="24534"/>
                  </a:lnTo>
                  <a:lnTo>
                    <a:pt x="6583" y="51161"/>
                  </a:lnTo>
                  <a:lnTo>
                    <a:pt x="0" y="83767"/>
                  </a:lnTo>
                  <a:lnTo>
                    <a:pt x="6583" y="116373"/>
                  </a:lnTo>
                  <a:lnTo>
                    <a:pt x="20941" y="137668"/>
                  </a:lnTo>
                  <a:lnTo>
                    <a:pt x="20941" y="83767"/>
                  </a:lnTo>
                  <a:lnTo>
                    <a:pt x="25878" y="59312"/>
                  </a:lnTo>
                  <a:lnTo>
                    <a:pt x="39341" y="39342"/>
                  </a:lnTo>
                  <a:lnTo>
                    <a:pt x="59311" y="25878"/>
                  </a:lnTo>
                  <a:lnTo>
                    <a:pt x="83767" y="20941"/>
                  </a:lnTo>
                  <a:lnTo>
                    <a:pt x="108222" y="25878"/>
                  </a:lnTo>
                  <a:lnTo>
                    <a:pt x="128192" y="39342"/>
                  </a:lnTo>
                  <a:lnTo>
                    <a:pt x="141655" y="59312"/>
                  </a:lnTo>
                  <a:lnTo>
                    <a:pt x="146592" y="83767"/>
                  </a:lnTo>
                  <a:lnTo>
                    <a:pt x="146592" y="137267"/>
                  </a:lnTo>
                  <a:lnTo>
                    <a:pt x="157732" y="123122"/>
                  </a:lnTo>
                  <a:lnTo>
                    <a:pt x="166884" y="94237"/>
                  </a:lnTo>
                  <a:lnTo>
                    <a:pt x="1591574" y="94237"/>
                  </a:lnTo>
                  <a:close/>
                </a:path>
                <a:path w="1591945" h="167639">
                  <a:moveTo>
                    <a:pt x="146592" y="137267"/>
                  </a:moveTo>
                  <a:lnTo>
                    <a:pt x="146592" y="83767"/>
                  </a:lnTo>
                  <a:lnTo>
                    <a:pt x="141655" y="108221"/>
                  </a:lnTo>
                  <a:lnTo>
                    <a:pt x="128192" y="128191"/>
                  </a:lnTo>
                  <a:lnTo>
                    <a:pt x="108222" y="141655"/>
                  </a:lnTo>
                  <a:lnTo>
                    <a:pt x="83767" y="146592"/>
                  </a:lnTo>
                  <a:lnTo>
                    <a:pt x="59311" y="141655"/>
                  </a:lnTo>
                  <a:lnTo>
                    <a:pt x="39341" y="128191"/>
                  </a:lnTo>
                  <a:lnTo>
                    <a:pt x="25878" y="108221"/>
                  </a:lnTo>
                  <a:lnTo>
                    <a:pt x="20941" y="83767"/>
                  </a:lnTo>
                  <a:lnTo>
                    <a:pt x="20941" y="137668"/>
                  </a:lnTo>
                  <a:lnTo>
                    <a:pt x="24535" y="142999"/>
                  </a:lnTo>
                  <a:lnTo>
                    <a:pt x="51162" y="160951"/>
                  </a:lnTo>
                  <a:lnTo>
                    <a:pt x="83767" y="167534"/>
                  </a:lnTo>
                  <a:lnTo>
                    <a:pt x="114052" y="161892"/>
                  </a:lnTo>
                  <a:lnTo>
                    <a:pt x="139414" y="146381"/>
                  </a:lnTo>
                  <a:lnTo>
                    <a:pt x="146592" y="13726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72617" y="3978936"/>
              <a:ext cx="827405" cy="20955"/>
            </a:xfrm>
            <a:custGeom>
              <a:avLst/>
              <a:gdLst/>
              <a:ahLst/>
              <a:cxnLst/>
              <a:rect l="l" t="t" r="r" b="b"/>
              <a:pathLst>
                <a:path w="827404" h="20954">
                  <a:moveTo>
                    <a:pt x="827199" y="0"/>
                  </a:moveTo>
                  <a:lnTo>
                    <a:pt x="0" y="0"/>
                  </a:lnTo>
                  <a:lnTo>
                    <a:pt x="0" y="20941"/>
                  </a:lnTo>
                  <a:lnTo>
                    <a:pt x="827199" y="20941"/>
                  </a:lnTo>
                  <a:lnTo>
                    <a:pt x="82719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408242" y="6460536"/>
            <a:ext cx="1591945" cy="167640"/>
            <a:chOff x="4408242" y="6460536"/>
            <a:chExt cx="1591945" cy="167640"/>
          </a:xfrm>
        </p:grpSpPr>
        <p:sp>
          <p:nvSpPr>
            <p:cNvPr id="22" name="object 22"/>
            <p:cNvSpPr/>
            <p:nvPr/>
          </p:nvSpPr>
          <p:spPr>
            <a:xfrm>
              <a:off x="4408242" y="6460536"/>
              <a:ext cx="1591945" cy="167640"/>
            </a:xfrm>
            <a:custGeom>
              <a:avLst/>
              <a:gdLst/>
              <a:ahLst/>
              <a:cxnLst/>
              <a:rect l="l" t="t" r="r" b="b"/>
              <a:pathLst>
                <a:path w="1591945" h="167640">
                  <a:moveTo>
                    <a:pt x="1591574" y="94237"/>
                  </a:moveTo>
                  <a:lnTo>
                    <a:pt x="1591574" y="73296"/>
                  </a:lnTo>
                  <a:lnTo>
                    <a:pt x="166884" y="73296"/>
                  </a:lnTo>
                  <a:lnTo>
                    <a:pt x="157732" y="44411"/>
                  </a:lnTo>
                  <a:lnTo>
                    <a:pt x="139414" y="21152"/>
                  </a:lnTo>
                  <a:lnTo>
                    <a:pt x="114052" y="5641"/>
                  </a:lnTo>
                  <a:lnTo>
                    <a:pt x="83767" y="0"/>
                  </a:lnTo>
                  <a:lnTo>
                    <a:pt x="51162" y="6582"/>
                  </a:lnTo>
                  <a:lnTo>
                    <a:pt x="24535" y="24534"/>
                  </a:lnTo>
                  <a:lnTo>
                    <a:pt x="6583" y="51161"/>
                  </a:lnTo>
                  <a:lnTo>
                    <a:pt x="0" y="83767"/>
                  </a:lnTo>
                  <a:lnTo>
                    <a:pt x="6583" y="116373"/>
                  </a:lnTo>
                  <a:lnTo>
                    <a:pt x="20941" y="137668"/>
                  </a:lnTo>
                  <a:lnTo>
                    <a:pt x="20941" y="83767"/>
                  </a:lnTo>
                  <a:lnTo>
                    <a:pt x="25878" y="59312"/>
                  </a:lnTo>
                  <a:lnTo>
                    <a:pt x="39341" y="39342"/>
                  </a:lnTo>
                  <a:lnTo>
                    <a:pt x="59311" y="25878"/>
                  </a:lnTo>
                  <a:lnTo>
                    <a:pt x="83767" y="20941"/>
                  </a:lnTo>
                  <a:lnTo>
                    <a:pt x="108222" y="25878"/>
                  </a:lnTo>
                  <a:lnTo>
                    <a:pt x="128192" y="39342"/>
                  </a:lnTo>
                  <a:lnTo>
                    <a:pt x="141655" y="59312"/>
                  </a:lnTo>
                  <a:lnTo>
                    <a:pt x="146592" y="83767"/>
                  </a:lnTo>
                  <a:lnTo>
                    <a:pt x="146592" y="137267"/>
                  </a:lnTo>
                  <a:lnTo>
                    <a:pt x="157732" y="123122"/>
                  </a:lnTo>
                  <a:lnTo>
                    <a:pt x="166884" y="94237"/>
                  </a:lnTo>
                  <a:lnTo>
                    <a:pt x="1591574" y="94237"/>
                  </a:lnTo>
                  <a:close/>
                </a:path>
                <a:path w="1591945" h="167640">
                  <a:moveTo>
                    <a:pt x="146592" y="137267"/>
                  </a:moveTo>
                  <a:lnTo>
                    <a:pt x="146592" y="83767"/>
                  </a:lnTo>
                  <a:lnTo>
                    <a:pt x="141655" y="108221"/>
                  </a:lnTo>
                  <a:lnTo>
                    <a:pt x="128192" y="128191"/>
                  </a:lnTo>
                  <a:lnTo>
                    <a:pt x="108222" y="141655"/>
                  </a:lnTo>
                  <a:lnTo>
                    <a:pt x="83767" y="146592"/>
                  </a:lnTo>
                  <a:lnTo>
                    <a:pt x="59311" y="141655"/>
                  </a:lnTo>
                  <a:lnTo>
                    <a:pt x="39341" y="128191"/>
                  </a:lnTo>
                  <a:lnTo>
                    <a:pt x="25878" y="108221"/>
                  </a:lnTo>
                  <a:lnTo>
                    <a:pt x="20941" y="83767"/>
                  </a:lnTo>
                  <a:lnTo>
                    <a:pt x="20941" y="137668"/>
                  </a:lnTo>
                  <a:lnTo>
                    <a:pt x="24535" y="142999"/>
                  </a:lnTo>
                  <a:lnTo>
                    <a:pt x="51162" y="160951"/>
                  </a:lnTo>
                  <a:lnTo>
                    <a:pt x="83767" y="167534"/>
                  </a:lnTo>
                  <a:lnTo>
                    <a:pt x="114052" y="161892"/>
                  </a:lnTo>
                  <a:lnTo>
                    <a:pt x="139414" y="146381"/>
                  </a:lnTo>
                  <a:lnTo>
                    <a:pt x="146592" y="13726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72617" y="6533832"/>
              <a:ext cx="827405" cy="20955"/>
            </a:xfrm>
            <a:custGeom>
              <a:avLst/>
              <a:gdLst/>
              <a:ahLst/>
              <a:cxnLst/>
              <a:rect l="l" t="t" r="r" b="b"/>
              <a:pathLst>
                <a:path w="827404" h="20954">
                  <a:moveTo>
                    <a:pt x="827199" y="0"/>
                  </a:moveTo>
                  <a:lnTo>
                    <a:pt x="0" y="0"/>
                  </a:lnTo>
                  <a:lnTo>
                    <a:pt x="0" y="20941"/>
                  </a:lnTo>
                  <a:lnTo>
                    <a:pt x="827199" y="20941"/>
                  </a:lnTo>
                  <a:lnTo>
                    <a:pt x="82719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408242" y="9015432"/>
            <a:ext cx="1591945" cy="167640"/>
            <a:chOff x="4408242" y="9015432"/>
            <a:chExt cx="1591945" cy="167640"/>
          </a:xfrm>
        </p:grpSpPr>
        <p:sp>
          <p:nvSpPr>
            <p:cNvPr id="25" name="object 25"/>
            <p:cNvSpPr/>
            <p:nvPr/>
          </p:nvSpPr>
          <p:spPr>
            <a:xfrm>
              <a:off x="4408242" y="9015432"/>
              <a:ext cx="1591945" cy="167640"/>
            </a:xfrm>
            <a:custGeom>
              <a:avLst/>
              <a:gdLst/>
              <a:ahLst/>
              <a:cxnLst/>
              <a:rect l="l" t="t" r="r" b="b"/>
              <a:pathLst>
                <a:path w="1591945" h="167640">
                  <a:moveTo>
                    <a:pt x="1591574" y="94237"/>
                  </a:moveTo>
                  <a:lnTo>
                    <a:pt x="1591574" y="73296"/>
                  </a:lnTo>
                  <a:lnTo>
                    <a:pt x="166884" y="73296"/>
                  </a:lnTo>
                  <a:lnTo>
                    <a:pt x="157732" y="44411"/>
                  </a:lnTo>
                  <a:lnTo>
                    <a:pt x="139414" y="21152"/>
                  </a:lnTo>
                  <a:lnTo>
                    <a:pt x="114052" y="5641"/>
                  </a:lnTo>
                  <a:lnTo>
                    <a:pt x="83767" y="0"/>
                  </a:lnTo>
                  <a:lnTo>
                    <a:pt x="51162" y="6582"/>
                  </a:lnTo>
                  <a:lnTo>
                    <a:pt x="24535" y="24534"/>
                  </a:lnTo>
                  <a:lnTo>
                    <a:pt x="6583" y="51161"/>
                  </a:lnTo>
                  <a:lnTo>
                    <a:pt x="0" y="83767"/>
                  </a:lnTo>
                  <a:lnTo>
                    <a:pt x="6583" y="116373"/>
                  </a:lnTo>
                  <a:lnTo>
                    <a:pt x="20941" y="137668"/>
                  </a:lnTo>
                  <a:lnTo>
                    <a:pt x="20941" y="83767"/>
                  </a:lnTo>
                  <a:lnTo>
                    <a:pt x="25878" y="59312"/>
                  </a:lnTo>
                  <a:lnTo>
                    <a:pt x="39341" y="39342"/>
                  </a:lnTo>
                  <a:lnTo>
                    <a:pt x="59311" y="25878"/>
                  </a:lnTo>
                  <a:lnTo>
                    <a:pt x="83767" y="20941"/>
                  </a:lnTo>
                  <a:lnTo>
                    <a:pt x="108222" y="25878"/>
                  </a:lnTo>
                  <a:lnTo>
                    <a:pt x="128192" y="39342"/>
                  </a:lnTo>
                  <a:lnTo>
                    <a:pt x="141655" y="59312"/>
                  </a:lnTo>
                  <a:lnTo>
                    <a:pt x="146592" y="83767"/>
                  </a:lnTo>
                  <a:lnTo>
                    <a:pt x="146592" y="137267"/>
                  </a:lnTo>
                  <a:lnTo>
                    <a:pt x="157732" y="123122"/>
                  </a:lnTo>
                  <a:lnTo>
                    <a:pt x="166884" y="94237"/>
                  </a:lnTo>
                  <a:lnTo>
                    <a:pt x="1591574" y="94237"/>
                  </a:lnTo>
                  <a:close/>
                </a:path>
                <a:path w="1591945" h="167640">
                  <a:moveTo>
                    <a:pt x="146592" y="137267"/>
                  </a:moveTo>
                  <a:lnTo>
                    <a:pt x="146592" y="83767"/>
                  </a:lnTo>
                  <a:lnTo>
                    <a:pt x="141655" y="108221"/>
                  </a:lnTo>
                  <a:lnTo>
                    <a:pt x="128192" y="128191"/>
                  </a:lnTo>
                  <a:lnTo>
                    <a:pt x="108222" y="141655"/>
                  </a:lnTo>
                  <a:lnTo>
                    <a:pt x="83767" y="146592"/>
                  </a:lnTo>
                  <a:lnTo>
                    <a:pt x="59311" y="141655"/>
                  </a:lnTo>
                  <a:lnTo>
                    <a:pt x="39341" y="128191"/>
                  </a:lnTo>
                  <a:lnTo>
                    <a:pt x="25878" y="108221"/>
                  </a:lnTo>
                  <a:lnTo>
                    <a:pt x="20941" y="83767"/>
                  </a:lnTo>
                  <a:lnTo>
                    <a:pt x="20941" y="137668"/>
                  </a:lnTo>
                  <a:lnTo>
                    <a:pt x="24535" y="142999"/>
                  </a:lnTo>
                  <a:lnTo>
                    <a:pt x="51162" y="160951"/>
                  </a:lnTo>
                  <a:lnTo>
                    <a:pt x="83767" y="167534"/>
                  </a:lnTo>
                  <a:lnTo>
                    <a:pt x="114052" y="161892"/>
                  </a:lnTo>
                  <a:lnTo>
                    <a:pt x="139414" y="146381"/>
                  </a:lnTo>
                  <a:lnTo>
                    <a:pt x="146592" y="13726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72617" y="9088728"/>
              <a:ext cx="827405" cy="20955"/>
            </a:xfrm>
            <a:custGeom>
              <a:avLst/>
              <a:gdLst/>
              <a:ahLst/>
              <a:cxnLst/>
              <a:rect l="l" t="t" r="r" b="b"/>
              <a:pathLst>
                <a:path w="827404" h="20954">
                  <a:moveTo>
                    <a:pt x="827199" y="0"/>
                  </a:moveTo>
                  <a:lnTo>
                    <a:pt x="0" y="0"/>
                  </a:lnTo>
                  <a:lnTo>
                    <a:pt x="0" y="20941"/>
                  </a:lnTo>
                  <a:lnTo>
                    <a:pt x="827199" y="20941"/>
                  </a:lnTo>
                  <a:lnTo>
                    <a:pt x="82719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1050" y="1811464"/>
            <a:ext cx="9448800" cy="8415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450" y="625475"/>
            <a:ext cx="8172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+mj-lt"/>
                <a:cs typeface="Aharoni" pitchFamily="2" charset="-79"/>
              </a:rPr>
              <a:t>Научное направление коллектива</a:t>
            </a:r>
            <a:endParaRPr lang="ru-RU" sz="5400" b="1" dirty="0">
              <a:solidFill>
                <a:srgbClr val="0033CC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38" y="3063875"/>
            <a:ext cx="487680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5391" y="3683005"/>
            <a:ext cx="4761119" cy="3365818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3382190" y="2196600"/>
                </a:moveTo>
                <a:lnTo>
                  <a:pt x="166798" y="2196600"/>
                </a:lnTo>
                <a:lnTo>
                  <a:pt x="166798" y="2221188"/>
                </a:lnTo>
                <a:lnTo>
                  <a:pt x="3382190" y="2221188"/>
                </a:lnTo>
                <a:lnTo>
                  <a:pt x="3382190" y="219660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3382190" y="24585"/>
                </a:lnTo>
                <a:lnTo>
                  <a:pt x="3427140" y="31835"/>
                </a:lnTo>
                <a:lnTo>
                  <a:pt x="3466180" y="52021"/>
                </a:lnTo>
                <a:lnTo>
                  <a:pt x="3496966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40"/>
                </a:lnTo>
                <a:lnTo>
                  <a:pt x="3496965" y="2138378"/>
                </a:lnTo>
                <a:lnTo>
                  <a:pt x="3466180" y="2169162"/>
                </a:lnTo>
                <a:lnTo>
                  <a:pt x="3427140" y="2189350"/>
                </a:lnTo>
                <a:lnTo>
                  <a:pt x="3382190" y="2196600"/>
                </a:lnTo>
                <a:lnTo>
                  <a:pt x="3382190" y="2221188"/>
                </a:lnTo>
                <a:lnTo>
                  <a:pt x="3426532" y="2215230"/>
                </a:lnTo>
                <a:lnTo>
                  <a:pt x="3466378" y="2198416"/>
                </a:lnTo>
                <a:lnTo>
                  <a:pt x="3500136" y="2172335"/>
                </a:lnTo>
                <a:lnTo>
                  <a:pt x="3526214" y="2138583"/>
                </a:lnTo>
                <a:lnTo>
                  <a:pt x="3543033" y="2098736"/>
                </a:lnTo>
                <a:lnTo>
                  <a:pt x="3548991" y="2054398"/>
                </a:lnTo>
                <a:lnTo>
                  <a:pt x="3548990" y="166790"/>
                </a:lnTo>
                <a:lnTo>
                  <a:pt x="3543033" y="122458"/>
                </a:lnTo>
                <a:lnTo>
                  <a:pt x="3526218" y="82612"/>
                </a:lnTo>
                <a:lnTo>
                  <a:pt x="3500136" y="48854"/>
                </a:lnTo>
                <a:lnTo>
                  <a:pt x="3466378" y="22773"/>
                </a:lnTo>
                <a:lnTo>
                  <a:pt x="3426532" y="5958"/>
                </a:lnTo>
                <a:lnTo>
                  <a:pt x="3382190" y="0"/>
                </a:lnTo>
                <a:close/>
              </a:path>
              <a:path w="3549015" h="2221229">
                <a:moveTo>
                  <a:pt x="24588" y="166790"/>
                </a:moveTo>
                <a:lnTo>
                  <a:pt x="0" y="166801"/>
                </a:lnTo>
                <a:lnTo>
                  <a:pt x="0" y="2054398"/>
                </a:lnTo>
                <a:lnTo>
                  <a:pt x="5958" y="2098740"/>
                </a:lnTo>
                <a:lnTo>
                  <a:pt x="22772" y="2138583"/>
                </a:lnTo>
                <a:lnTo>
                  <a:pt x="48854" y="2172339"/>
                </a:lnTo>
                <a:lnTo>
                  <a:pt x="82612" y="2198418"/>
                </a:lnTo>
                <a:lnTo>
                  <a:pt x="122456" y="2215231"/>
                </a:lnTo>
                <a:lnTo>
                  <a:pt x="166798" y="2221188"/>
                </a:lnTo>
                <a:lnTo>
                  <a:pt x="166798" y="2196600"/>
                </a:lnTo>
                <a:lnTo>
                  <a:pt x="121848" y="2189350"/>
                </a:lnTo>
                <a:lnTo>
                  <a:pt x="82810" y="2169162"/>
                </a:lnTo>
                <a:lnTo>
                  <a:pt x="52026" y="2138377"/>
                </a:lnTo>
                <a:lnTo>
                  <a:pt x="31838" y="2099340"/>
                </a:lnTo>
                <a:lnTo>
                  <a:pt x="24590" y="2054398"/>
                </a:lnTo>
                <a:lnTo>
                  <a:pt x="24588" y="166790"/>
                </a:lnTo>
                <a:close/>
              </a:path>
              <a:path w="3549015" h="2221229">
                <a:moveTo>
                  <a:pt x="166798" y="0"/>
                </a:moveTo>
                <a:lnTo>
                  <a:pt x="122456" y="5958"/>
                </a:lnTo>
                <a:lnTo>
                  <a:pt x="82612" y="22773"/>
                </a:lnTo>
                <a:lnTo>
                  <a:pt x="48854" y="48854"/>
                </a:lnTo>
                <a:lnTo>
                  <a:pt x="22772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8" y="166790"/>
                </a:lnTo>
                <a:lnTo>
                  <a:pt x="31838" y="121841"/>
                </a:lnTo>
                <a:lnTo>
                  <a:pt x="52026" y="82804"/>
                </a:lnTo>
                <a:lnTo>
                  <a:pt x="82811" y="52021"/>
                </a:lnTo>
                <a:lnTo>
                  <a:pt x="121848" y="31835"/>
                </a:lnTo>
                <a:lnTo>
                  <a:pt x="166798" y="24585"/>
                </a:lnTo>
                <a:lnTo>
                  <a:pt x="166798" y="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166798" y="0"/>
                </a:lnTo>
                <a:lnTo>
                  <a:pt x="166798" y="24585"/>
                </a:lnTo>
                <a:lnTo>
                  <a:pt x="3382190" y="24585"/>
                </a:lnTo>
                <a:lnTo>
                  <a:pt x="338219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367" y="7407275"/>
            <a:ext cx="4707143" cy="3027335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3382190" y="2196599"/>
                </a:moveTo>
                <a:lnTo>
                  <a:pt x="166798" y="2196599"/>
                </a:lnTo>
                <a:lnTo>
                  <a:pt x="166798" y="2221188"/>
                </a:lnTo>
                <a:lnTo>
                  <a:pt x="3382190" y="2221188"/>
                </a:lnTo>
                <a:lnTo>
                  <a:pt x="3382190" y="2196599"/>
                </a:lnTo>
                <a:close/>
              </a:path>
              <a:path w="3549015" h="2221229">
                <a:moveTo>
                  <a:pt x="3382190" y="0"/>
                </a:moveTo>
                <a:lnTo>
                  <a:pt x="3382190" y="24585"/>
                </a:lnTo>
                <a:lnTo>
                  <a:pt x="3427140" y="31834"/>
                </a:lnTo>
                <a:lnTo>
                  <a:pt x="3466180" y="52021"/>
                </a:lnTo>
                <a:lnTo>
                  <a:pt x="3496966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39"/>
                </a:lnTo>
                <a:lnTo>
                  <a:pt x="3496965" y="2138377"/>
                </a:lnTo>
                <a:lnTo>
                  <a:pt x="3466180" y="2169161"/>
                </a:lnTo>
                <a:lnTo>
                  <a:pt x="3427140" y="2189349"/>
                </a:lnTo>
                <a:lnTo>
                  <a:pt x="3382190" y="2196599"/>
                </a:lnTo>
                <a:lnTo>
                  <a:pt x="3382190" y="2221188"/>
                </a:lnTo>
                <a:lnTo>
                  <a:pt x="3426532" y="2215230"/>
                </a:lnTo>
                <a:lnTo>
                  <a:pt x="3466378" y="2198416"/>
                </a:lnTo>
                <a:lnTo>
                  <a:pt x="3500136" y="2172335"/>
                </a:lnTo>
                <a:lnTo>
                  <a:pt x="3526218" y="2138579"/>
                </a:lnTo>
                <a:lnTo>
                  <a:pt x="3543033" y="2098736"/>
                </a:lnTo>
                <a:lnTo>
                  <a:pt x="3548991" y="2054398"/>
                </a:lnTo>
                <a:lnTo>
                  <a:pt x="3548989" y="166790"/>
                </a:lnTo>
                <a:lnTo>
                  <a:pt x="3543033" y="122458"/>
                </a:lnTo>
                <a:lnTo>
                  <a:pt x="3526218" y="82612"/>
                </a:lnTo>
                <a:lnTo>
                  <a:pt x="3500136" y="48854"/>
                </a:lnTo>
                <a:lnTo>
                  <a:pt x="3466378" y="22773"/>
                </a:lnTo>
                <a:lnTo>
                  <a:pt x="3426532" y="5958"/>
                </a:lnTo>
                <a:lnTo>
                  <a:pt x="3382190" y="0"/>
                </a:lnTo>
                <a:close/>
              </a:path>
              <a:path w="3549015" h="2221229">
                <a:moveTo>
                  <a:pt x="24588" y="166790"/>
                </a:moveTo>
                <a:lnTo>
                  <a:pt x="0" y="166801"/>
                </a:lnTo>
                <a:lnTo>
                  <a:pt x="1" y="2054398"/>
                </a:lnTo>
                <a:lnTo>
                  <a:pt x="5958" y="2098736"/>
                </a:lnTo>
                <a:lnTo>
                  <a:pt x="22772" y="2138579"/>
                </a:lnTo>
                <a:lnTo>
                  <a:pt x="48854" y="2172335"/>
                </a:lnTo>
                <a:lnTo>
                  <a:pt x="82612" y="2198416"/>
                </a:lnTo>
                <a:lnTo>
                  <a:pt x="122456" y="2215230"/>
                </a:lnTo>
                <a:lnTo>
                  <a:pt x="166798" y="2221188"/>
                </a:lnTo>
                <a:lnTo>
                  <a:pt x="166798" y="2196599"/>
                </a:lnTo>
                <a:lnTo>
                  <a:pt x="121848" y="2189349"/>
                </a:lnTo>
                <a:lnTo>
                  <a:pt x="82810" y="2169161"/>
                </a:lnTo>
                <a:lnTo>
                  <a:pt x="52026" y="2138377"/>
                </a:lnTo>
                <a:lnTo>
                  <a:pt x="31838" y="2099339"/>
                </a:lnTo>
                <a:lnTo>
                  <a:pt x="24590" y="2054398"/>
                </a:lnTo>
                <a:lnTo>
                  <a:pt x="24588" y="166790"/>
                </a:lnTo>
                <a:close/>
              </a:path>
              <a:path w="3549015" h="2221229">
                <a:moveTo>
                  <a:pt x="166798" y="0"/>
                </a:moveTo>
                <a:lnTo>
                  <a:pt x="122456" y="5958"/>
                </a:lnTo>
                <a:lnTo>
                  <a:pt x="82612" y="22773"/>
                </a:lnTo>
                <a:lnTo>
                  <a:pt x="48854" y="48854"/>
                </a:lnTo>
                <a:lnTo>
                  <a:pt x="22772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8" y="166790"/>
                </a:lnTo>
                <a:lnTo>
                  <a:pt x="31838" y="121841"/>
                </a:lnTo>
                <a:lnTo>
                  <a:pt x="52026" y="82804"/>
                </a:lnTo>
                <a:lnTo>
                  <a:pt x="82811" y="52021"/>
                </a:lnTo>
                <a:lnTo>
                  <a:pt x="121848" y="31834"/>
                </a:lnTo>
                <a:lnTo>
                  <a:pt x="166798" y="24585"/>
                </a:lnTo>
                <a:lnTo>
                  <a:pt x="166798" y="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166798" y="0"/>
                </a:lnTo>
                <a:lnTo>
                  <a:pt x="166798" y="24585"/>
                </a:lnTo>
                <a:lnTo>
                  <a:pt x="3382190" y="24585"/>
                </a:lnTo>
                <a:lnTo>
                  <a:pt x="338219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61808" y="7417288"/>
            <a:ext cx="5654674" cy="3048003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3382190" y="2196599"/>
                </a:moveTo>
                <a:lnTo>
                  <a:pt x="166798" y="2196599"/>
                </a:lnTo>
                <a:lnTo>
                  <a:pt x="166801" y="2221188"/>
                </a:lnTo>
                <a:lnTo>
                  <a:pt x="3382190" y="2221188"/>
                </a:lnTo>
                <a:lnTo>
                  <a:pt x="3382190" y="2196599"/>
                </a:lnTo>
                <a:close/>
              </a:path>
              <a:path w="3549015" h="2221229">
                <a:moveTo>
                  <a:pt x="3382200" y="0"/>
                </a:moveTo>
                <a:lnTo>
                  <a:pt x="3382190" y="24585"/>
                </a:lnTo>
                <a:lnTo>
                  <a:pt x="3427140" y="31834"/>
                </a:lnTo>
                <a:lnTo>
                  <a:pt x="3466180" y="52021"/>
                </a:lnTo>
                <a:lnTo>
                  <a:pt x="3496966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39"/>
                </a:lnTo>
                <a:lnTo>
                  <a:pt x="3496966" y="2138377"/>
                </a:lnTo>
                <a:lnTo>
                  <a:pt x="3466180" y="2169161"/>
                </a:lnTo>
                <a:lnTo>
                  <a:pt x="3427140" y="2189349"/>
                </a:lnTo>
                <a:lnTo>
                  <a:pt x="3382190" y="2196599"/>
                </a:lnTo>
                <a:lnTo>
                  <a:pt x="3382190" y="2221188"/>
                </a:lnTo>
                <a:lnTo>
                  <a:pt x="3426539" y="2215230"/>
                </a:lnTo>
                <a:lnTo>
                  <a:pt x="3466381" y="2198416"/>
                </a:lnTo>
                <a:lnTo>
                  <a:pt x="3500138" y="2172335"/>
                </a:lnTo>
                <a:lnTo>
                  <a:pt x="3526218" y="2138579"/>
                </a:lnTo>
                <a:lnTo>
                  <a:pt x="3543033" y="2098736"/>
                </a:lnTo>
                <a:lnTo>
                  <a:pt x="3548991" y="2054398"/>
                </a:lnTo>
                <a:lnTo>
                  <a:pt x="3548989" y="166790"/>
                </a:lnTo>
                <a:lnTo>
                  <a:pt x="3543033" y="122458"/>
                </a:lnTo>
                <a:lnTo>
                  <a:pt x="3526218" y="82612"/>
                </a:lnTo>
                <a:lnTo>
                  <a:pt x="3500138" y="48854"/>
                </a:lnTo>
                <a:lnTo>
                  <a:pt x="3466381" y="22773"/>
                </a:lnTo>
                <a:lnTo>
                  <a:pt x="3426539" y="5958"/>
                </a:lnTo>
                <a:lnTo>
                  <a:pt x="3382200" y="0"/>
                </a:lnTo>
                <a:close/>
              </a:path>
              <a:path w="3549015" h="2221229">
                <a:moveTo>
                  <a:pt x="24589" y="166790"/>
                </a:moveTo>
                <a:lnTo>
                  <a:pt x="0" y="166801"/>
                </a:lnTo>
                <a:lnTo>
                  <a:pt x="1" y="2054398"/>
                </a:lnTo>
                <a:lnTo>
                  <a:pt x="5958" y="2098736"/>
                </a:lnTo>
                <a:lnTo>
                  <a:pt x="22773" y="2138579"/>
                </a:lnTo>
                <a:lnTo>
                  <a:pt x="48854" y="2172335"/>
                </a:lnTo>
                <a:lnTo>
                  <a:pt x="82612" y="2198416"/>
                </a:lnTo>
                <a:lnTo>
                  <a:pt x="122458" y="2215230"/>
                </a:lnTo>
                <a:lnTo>
                  <a:pt x="166798" y="2221188"/>
                </a:lnTo>
                <a:lnTo>
                  <a:pt x="166798" y="2196599"/>
                </a:lnTo>
                <a:lnTo>
                  <a:pt x="121848" y="2189349"/>
                </a:lnTo>
                <a:lnTo>
                  <a:pt x="82811" y="2169161"/>
                </a:lnTo>
                <a:lnTo>
                  <a:pt x="52027" y="2138377"/>
                </a:lnTo>
                <a:lnTo>
                  <a:pt x="31838" y="2099339"/>
                </a:lnTo>
                <a:lnTo>
                  <a:pt x="24590" y="2054398"/>
                </a:lnTo>
                <a:lnTo>
                  <a:pt x="24589" y="166790"/>
                </a:lnTo>
                <a:close/>
              </a:path>
              <a:path w="3549015" h="2221229">
                <a:moveTo>
                  <a:pt x="166798" y="0"/>
                </a:moveTo>
                <a:lnTo>
                  <a:pt x="122458" y="5958"/>
                </a:lnTo>
                <a:lnTo>
                  <a:pt x="82612" y="22773"/>
                </a:lnTo>
                <a:lnTo>
                  <a:pt x="48854" y="48854"/>
                </a:lnTo>
                <a:lnTo>
                  <a:pt x="22773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9" y="166790"/>
                </a:lnTo>
                <a:lnTo>
                  <a:pt x="31838" y="121841"/>
                </a:lnTo>
                <a:lnTo>
                  <a:pt x="52027" y="82804"/>
                </a:lnTo>
                <a:lnTo>
                  <a:pt x="82811" y="52021"/>
                </a:lnTo>
                <a:lnTo>
                  <a:pt x="121849" y="31834"/>
                </a:lnTo>
                <a:lnTo>
                  <a:pt x="166798" y="24585"/>
                </a:lnTo>
                <a:lnTo>
                  <a:pt x="166798" y="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166798" y="0"/>
                </a:lnTo>
                <a:lnTo>
                  <a:pt x="166798" y="24585"/>
                </a:lnTo>
                <a:lnTo>
                  <a:pt x="3382190" y="24585"/>
                </a:lnTo>
                <a:lnTo>
                  <a:pt x="338219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19050" y="7386608"/>
            <a:ext cx="5418503" cy="3048002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24588" y="166790"/>
                </a:moveTo>
                <a:lnTo>
                  <a:pt x="0" y="166801"/>
                </a:lnTo>
                <a:lnTo>
                  <a:pt x="0" y="2054398"/>
                </a:lnTo>
                <a:lnTo>
                  <a:pt x="5958" y="2098740"/>
                </a:lnTo>
                <a:lnTo>
                  <a:pt x="22772" y="2138583"/>
                </a:lnTo>
                <a:lnTo>
                  <a:pt x="48853" y="2172339"/>
                </a:lnTo>
                <a:lnTo>
                  <a:pt x="82609" y="2198418"/>
                </a:lnTo>
                <a:lnTo>
                  <a:pt x="122452" y="2215231"/>
                </a:lnTo>
                <a:lnTo>
                  <a:pt x="166790" y="2221188"/>
                </a:lnTo>
                <a:lnTo>
                  <a:pt x="166797" y="2196600"/>
                </a:lnTo>
                <a:lnTo>
                  <a:pt x="121848" y="2189350"/>
                </a:lnTo>
                <a:lnTo>
                  <a:pt x="82810" y="2169161"/>
                </a:lnTo>
                <a:lnTo>
                  <a:pt x="52026" y="2138377"/>
                </a:lnTo>
                <a:lnTo>
                  <a:pt x="31838" y="2099339"/>
                </a:lnTo>
                <a:lnTo>
                  <a:pt x="24589" y="2054398"/>
                </a:lnTo>
                <a:lnTo>
                  <a:pt x="24588" y="166790"/>
                </a:lnTo>
                <a:close/>
              </a:path>
              <a:path w="3549015" h="2221229">
                <a:moveTo>
                  <a:pt x="3382190" y="2196600"/>
                </a:moveTo>
                <a:lnTo>
                  <a:pt x="166797" y="2196600"/>
                </a:lnTo>
                <a:lnTo>
                  <a:pt x="166797" y="2221188"/>
                </a:lnTo>
                <a:lnTo>
                  <a:pt x="3382190" y="2221186"/>
                </a:lnTo>
                <a:lnTo>
                  <a:pt x="3382190" y="2196600"/>
                </a:lnTo>
                <a:close/>
              </a:path>
              <a:path w="3549015" h="2221229">
                <a:moveTo>
                  <a:pt x="3382190" y="2"/>
                </a:moveTo>
                <a:lnTo>
                  <a:pt x="3382190" y="24585"/>
                </a:lnTo>
                <a:lnTo>
                  <a:pt x="3427140" y="31834"/>
                </a:lnTo>
                <a:lnTo>
                  <a:pt x="3466180" y="52021"/>
                </a:lnTo>
                <a:lnTo>
                  <a:pt x="3496965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39"/>
                </a:lnTo>
                <a:lnTo>
                  <a:pt x="3496965" y="2138377"/>
                </a:lnTo>
                <a:lnTo>
                  <a:pt x="3466180" y="2169161"/>
                </a:lnTo>
                <a:lnTo>
                  <a:pt x="3427140" y="2189350"/>
                </a:lnTo>
                <a:lnTo>
                  <a:pt x="3382190" y="2196600"/>
                </a:lnTo>
                <a:lnTo>
                  <a:pt x="3382190" y="2221186"/>
                </a:lnTo>
                <a:lnTo>
                  <a:pt x="3426519" y="2215230"/>
                </a:lnTo>
                <a:lnTo>
                  <a:pt x="3466366" y="2198416"/>
                </a:lnTo>
                <a:lnTo>
                  <a:pt x="3500123" y="2172335"/>
                </a:lnTo>
                <a:lnTo>
                  <a:pt x="3526198" y="2138583"/>
                </a:lnTo>
                <a:lnTo>
                  <a:pt x="3543013" y="2098736"/>
                </a:lnTo>
                <a:lnTo>
                  <a:pt x="3548970" y="2054398"/>
                </a:lnTo>
                <a:lnTo>
                  <a:pt x="3548969" y="166790"/>
                </a:lnTo>
                <a:lnTo>
                  <a:pt x="3543013" y="122458"/>
                </a:lnTo>
                <a:lnTo>
                  <a:pt x="3526202" y="82612"/>
                </a:lnTo>
                <a:lnTo>
                  <a:pt x="3500123" y="48854"/>
                </a:lnTo>
                <a:lnTo>
                  <a:pt x="3466366" y="22773"/>
                </a:lnTo>
                <a:lnTo>
                  <a:pt x="3426519" y="5958"/>
                </a:lnTo>
                <a:lnTo>
                  <a:pt x="3382190" y="2"/>
                </a:lnTo>
                <a:close/>
              </a:path>
              <a:path w="3549015" h="2221229">
                <a:moveTo>
                  <a:pt x="166797" y="0"/>
                </a:moveTo>
                <a:lnTo>
                  <a:pt x="122452" y="5958"/>
                </a:lnTo>
                <a:lnTo>
                  <a:pt x="82609" y="22773"/>
                </a:lnTo>
                <a:lnTo>
                  <a:pt x="48853" y="48854"/>
                </a:lnTo>
                <a:lnTo>
                  <a:pt x="22772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8" y="166790"/>
                </a:lnTo>
                <a:lnTo>
                  <a:pt x="31838" y="121841"/>
                </a:lnTo>
                <a:lnTo>
                  <a:pt x="52026" y="82804"/>
                </a:lnTo>
                <a:lnTo>
                  <a:pt x="82811" y="52021"/>
                </a:lnTo>
                <a:lnTo>
                  <a:pt x="121848" y="31834"/>
                </a:lnTo>
                <a:lnTo>
                  <a:pt x="166797" y="24585"/>
                </a:lnTo>
                <a:lnTo>
                  <a:pt x="166797" y="0"/>
                </a:lnTo>
                <a:close/>
              </a:path>
              <a:path w="3549015" h="2221229">
                <a:moveTo>
                  <a:pt x="3382169" y="0"/>
                </a:moveTo>
                <a:lnTo>
                  <a:pt x="166797" y="0"/>
                </a:lnTo>
                <a:lnTo>
                  <a:pt x="166797" y="24585"/>
                </a:lnTo>
                <a:lnTo>
                  <a:pt x="3382190" y="24585"/>
                </a:lnTo>
                <a:lnTo>
                  <a:pt x="3382169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8247" y="3683005"/>
            <a:ext cx="5654674" cy="3365818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3382190" y="2196600"/>
                </a:moveTo>
                <a:lnTo>
                  <a:pt x="166798" y="2196600"/>
                </a:lnTo>
                <a:lnTo>
                  <a:pt x="166801" y="2221188"/>
                </a:lnTo>
                <a:lnTo>
                  <a:pt x="3382190" y="2221188"/>
                </a:lnTo>
                <a:lnTo>
                  <a:pt x="3382190" y="2196600"/>
                </a:lnTo>
                <a:close/>
              </a:path>
              <a:path w="3549015" h="2221229">
                <a:moveTo>
                  <a:pt x="3382200" y="0"/>
                </a:moveTo>
                <a:lnTo>
                  <a:pt x="3382190" y="24585"/>
                </a:lnTo>
                <a:lnTo>
                  <a:pt x="3427140" y="31835"/>
                </a:lnTo>
                <a:lnTo>
                  <a:pt x="3466180" y="52021"/>
                </a:lnTo>
                <a:lnTo>
                  <a:pt x="3496966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40"/>
                </a:lnTo>
                <a:lnTo>
                  <a:pt x="3496966" y="2138378"/>
                </a:lnTo>
                <a:lnTo>
                  <a:pt x="3466180" y="2169162"/>
                </a:lnTo>
                <a:lnTo>
                  <a:pt x="3427140" y="2189350"/>
                </a:lnTo>
                <a:lnTo>
                  <a:pt x="3382190" y="2196600"/>
                </a:lnTo>
                <a:lnTo>
                  <a:pt x="3382190" y="2221188"/>
                </a:lnTo>
                <a:lnTo>
                  <a:pt x="3426539" y="2215230"/>
                </a:lnTo>
                <a:lnTo>
                  <a:pt x="3466381" y="2198416"/>
                </a:lnTo>
                <a:lnTo>
                  <a:pt x="3500138" y="2172335"/>
                </a:lnTo>
                <a:lnTo>
                  <a:pt x="3526215" y="2138583"/>
                </a:lnTo>
                <a:lnTo>
                  <a:pt x="3543033" y="2098736"/>
                </a:lnTo>
                <a:lnTo>
                  <a:pt x="3548991" y="2054398"/>
                </a:lnTo>
                <a:lnTo>
                  <a:pt x="3548990" y="166790"/>
                </a:lnTo>
                <a:lnTo>
                  <a:pt x="3543033" y="122458"/>
                </a:lnTo>
                <a:lnTo>
                  <a:pt x="3526218" y="82612"/>
                </a:lnTo>
                <a:lnTo>
                  <a:pt x="3500138" y="48854"/>
                </a:lnTo>
                <a:lnTo>
                  <a:pt x="3466381" y="22773"/>
                </a:lnTo>
                <a:lnTo>
                  <a:pt x="3426539" y="5958"/>
                </a:lnTo>
                <a:lnTo>
                  <a:pt x="3382200" y="0"/>
                </a:lnTo>
                <a:close/>
              </a:path>
              <a:path w="3549015" h="2221229">
                <a:moveTo>
                  <a:pt x="24589" y="166790"/>
                </a:moveTo>
                <a:lnTo>
                  <a:pt x="0" y="166801"/>
                </a:lnTo>
                <a:lnTo>
                  <a:pt x="0" y="2054398"/>
                </a:lnTo>
                <a:lnTo>
                  <a:pt x="5958" y="2098740"/>
                </a:lnTo>
                <a:lnTo>
                  <a:pt x="22773" y="2138583"/>
                </a:lnTo>
                <a:lnTo>
                  <a:pt x="48854" y="2172339"/>
                </a:lnTo>
                <a:lnTo>
                  <a:pt x="82612" y="2198418"/>
                </a:lnTo>
                <a:lnTo>
                  <a:pt x="122458" y="2215231"/>
                </a:lnTo>
                <a:lnTo>
                  <a:pt x="166798" y="2221188"/>
                </a:lnTo>
                <a:lnTo>
                  <a:pt x="166798" y="2196600"/>
                </a:lnTo>
                <a:lnTo>
                  <a:pt x="121848" y="2189350"/>
                </a:lnTo>
                <a:lnTo>
                  <a:pt x="82811" y="2169162"/>
                </a:lnTo>
                <a:lnTo>
                  <a:pt x="52027" y="2138377"/>
                </a:lnTo>
                <a:lnTo>
                  <a:pt x="31838" y="2099340"/>
                </a:lnTo>
                <a:lnTo>
                  <a:pt x="24590" y="2054398"/>
                </a:lnTo>
                <a:lnTo>
                  <a:pt x="24589" y="166790"/>
                </a:lnTo>
                <a:close/>
              </a:path>
              <a:path w="3549015" h="2221229">
                <a:moveTo>
                  <a:pt x="166798" y="0"/>
                </a:moveTo>
                <a:lnTo>
                  <a:pt x="122458" y="5958"/>
                </a:lnTo>
                <a:lnTo>
                  <a:pt x="82612" y="22773"/>
                </a:lnTo>
                <a:lnTo>
                  <a:pt x="48854" y="48854"/>
                </a:lnTo>
                <a:lnTo>
                  <a:pt x="22773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9" y="166790"/>
                </a:lnTo>
                <a:lnTo>
                  <a:pt x="31838" y="121841"/>
                </a:lnTo>
                <a:lnTo>
                  <a:pt x="52027" y="82804"/>
                </a:lnTo>
                <a:lnTo>
                  <a:pt x="82811" y="52021"/>
                </a:lnTo>
                <a:lnTo>
                  <a:pt x="121849" y="31835"/>
                </a:lnTo>
                <a:lnTo>
                  <a:pt x="166798" y="24585"/>
                </a:lnTo>
                <a:lnTo>
                  <a:pt x="166798" y="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166798" y="0"/>
                </a:lnTo>
                <a:lnTo>
                  <a:pt x="166798" y="24585"/>
                </a:lnTo>
                <a:lnTo>
                  <a:pt x="3382190" y="24585"/>
                </a:lnTo>
                <a:lnTo>
                  <a:pt x="338219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36851" y="3683005"/>
            <a:ext cx="5600701" cy="3365818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24588" y="166790"/>
                </a:moveTo>
                <a:lnTo>
                  <a:pt x="0" y="166801"/>
                </a:lnTo>
                <a:lnTo>
                  <a:pt x="0" y="2054398"/>
                </a:lnTo>
                <a:lnTo>
                  <a:pt x="5958" y="2098740"/>
                </a:lnTo>
                <a:lnTo>
                  <a:pt x="22772" y="2138583"/>
                </a:lnTo>
                <a:lnTo>
                  <a:pt x="48853" y="2172339"/>
                </a:lnTo>
                <a:lnTo>
                  <a:pt x="82609" y="2198418"/>
                </a:lnTo>
                <a:lnTo>
                  <a:pt x="122452" y="2215231"/>
                </a:lnTo>
                <a:lnTo>
                  <a:pt x="166790" y="2221188"/>
                </a:lnTo>
                <a:lnTo>
                  <a:pt x="166797" y="2196600"/>
                </a:lnTo>
                <a:lnTo>
                  <a:pt x="121848" y="2189350"/>
                </a:lnTo>
                <a:lnTo>
                  <a:pt x="82810" y="2169162"/>
                </a:lnTo>
                <a:lnTo>
                  <a:pt x="52026" y="2138377"/>
                </a:lnTo>
                <a:lnTo>
                  <a:pt x="31838" y="2099340"/>
                </a:lnTo>
                <a:lnTo>
                  <a:pt x="24589" y="2054398"/>
                </a:lnTo>
                <a:lnTo>
                  <a:pt x="24588" y="166790"/>
                </a:lnTo>
                <a:close/>
              </a:path>
              <a:path w="3549015" h="2221229">
                <a:moveTo>
                  <a:pt x="3382190" y="2196600"/>
                </a:moveTo>
                <a:lnTo>
                  <a:pt x="166797" y="2196600"/>
                </a:lnTo>
                <a:lnTo>
                  <a:pt x="166797" y="2221188"/>
                </a:lnTo>
                <a:lnTo>
                  <a:pt x="3382190" y="2221186"/>
                </a:lnTo>
                <a:lnTo>
                  <a:pt x="3382190" y="2196600"/>
                </a:lnTo>
                <a:close/>
              </a:path>
              <a:path w="3549015" h="2221229">
                <a:moveTo>
                  <a:pt x="3382190" y="2"/>
                </a:moveTo>
                <a:lnTo>
                  <a:pt x="3382190" y="24585"/>
                </a:lnTo>
                <a:lnTo>
                  <a:pt x="3427140" y="31835"/>
                </a:lnTo>
                <a:lnTo>
                  <a:pt x="3466180" y="52021"/>
                </a:lnTo>
                <a:lnTo>
                  <a:pt x="3496965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40"/>
                </a:lnTo>
                <a:lnTo>
                  <a:pt x="3496965" y="2138378"/>
                </a:lnTo>
                <a:lnTo>
                  <a:pt x="3466180" y="2169162"/>
                </a:lnTo>
                <a:lnTo>
                  <a:pt x="3427140" y="2189350"/>
                </a:lnTo>
                <a:lnTo>
                  <a:pt x="3382190" y="2196600"/>
                </a:lnTo>
                <a:lnTo>
                  <a:pt x="3382190" y="2221186"/>
                </a:lnTo>
                <a:lnTo>
                  <a:pt x="3426519" y="2215230"/>
                </a:lnTo>
                <a:lnTo>
                  <a:pt x="3466366" y="2198416"/>
                </a:lnTo>
                <a:lnTo>
                  <a:pt x="3500123" y="2172335"/>
                </a:lnTo>
                <a:lnTo>
                  <a:pt x="3526198" y="2138583"/>
                </a:lnTo>
                <a:lnTo>
                  <a:pt x="3543013" y="2098736"/>
                </a:lnTo>
                <a:lnTo>
                  <a:pt x="3548970" y="2054398"/>
                </a:lnTo>
                <a:lnTo>
                  <a:pt x="3548969" y="166790"/>
                </a:lnTo>
                <a:lnTo>
                  <a:pt x="3543013" y="122458"/>
                </a:lnTo>
                <a:lnTo>
                  <a:pt x="3526202" y="82612"/>
                </a:lnTo>
                <a:lnTo>
                  <a:pt x="3500123" y="48854"/>
                </a:lnTo>
                <a:lnTo>
                  <a:pt x="3466366" y="22773"/>
                </a:lnTo>
                <a:lnTo>
                  <a:pt x="3426519" y="5958"/>
                </a:lnTo>
                <a:lnTo>
                  <a:pt x="3382190" y="2"/>
                </a:lnTo>
                <a:close/>
              </a:path>
              <a:path w="3549015" h="2221229">
                <a:moveTo>
                  <a:pt x="166797" y="0"/>
                </a:moveTo>
                <a:lnTo>
                  <a:pt x="122452" y="5958"/>
                </a:lnTo>
                <a:lnTo>
                  <a:pt x="82609" y="22773"/>
                </a:lnTo>
                <a:lnTo>
                  <a:pt x="48853" y="48854"/>
                </a:lnTo>
                <a:lnTo>
                  <a:pt x="22772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8" y="166790"/>
                </a:lnTo>
                <a:lnTo>
                  <a:pt x="31838" y="121841"/>
                </a:lnTo>
                <a:lnTo>
                  <a:pt x="52026" y="82804"/>
                </a:lnTo>
                <a:lnTo>
                  <a:pt x="82811" y="52021"/>
                </a:lnTo>
                <a:lnTo>
                  <a:pt x="121848" y="31835"/>
                </a:lnTo>
                <a:lnTo>
                  <a:pt x="166797" y="24585"/>
                </a:lnTo>
                <a:lnTo>
                  <a:pt x="166797" y="0"/>
                </a:lnTo>
                <a:close/>
              </a:path>
              <a:path w="3549015" h="2221229">
                <a:moveTo>
                  <a:pt x="3382169" y="0"/>
                </a:moveTo>
                <a:lnTo>
                  <a:pt x="166797" y="0"/>
                </a:lnTo>
                <a:lnTo>
                  <a:pt x="166797" y="24585"/>
                </a:lnTo>
                <a:lnTo>
                  <a:pt x="3382190" y="24585"/>
                </a:lnTo>
                <a:lnTo>
                  <a:pt x="3382169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2233" y="4968875"/>
            <a:ext cx="746125" cy="24765"/>
          </a:xfrm>
          <a:custGeom>
            <a:avLst/>
            <a:gdLst/>
            <a:ahLst/>
            <a:cxnLst/>
            <a:rect l="l" t="t" r="r" b="b"/>
            <a:pathLst>
              <a:path w="746125" h="24764">
                <a:moveTo>
                  <a:pt x="733567" y="24588"/>
                </a:moveTo>
                <a:lnTo>
                  <a:pt x="740357" y="24588"/>
                </a:lnTo>
                <a:lnTo>
                  <a:pt x="745861" y="19084"/>
                </a:lnTo>
                <a:lnTo>
                  <a:pt x="745861" y="5504"/>
                </a:lnTo>
                <a:lnTo>
                  <a:pt x="740357" y="0"/>
                </a:lnTo>
                <a:lnTo>
                  <a:pt x="733567" y="0"/>
                </a:lnTo>
                <a:lnTo>
                  <a:pt x="733567" y="24588"/>
                </a:lnTo>
                <a:close/>
              </a:path>
              <a:path w="746125" h="24764">
                <a:moveTo>
                  <a:pt x="12293" y="24588"/>
                </a:moveTo>
                <a:lnTo>
                  <a:pt x="733567" y="24588"/>
                </a:lnTo>
                <a:lnTo>
                  <a:pt x="733567" y="0"/>
                </a:lnTo>
                <a:lnTo>
                  <a:pt x="12293" y="0"/>
                </a:lnTo>
                <a:lnTo>
                  <a:pt x="12293" y="24588"/>
                </a:lnTo>
                <a:close/>
              </a:path>
              <a:path w="746125" h="24764">
                <a:moveTo>
                  <a:pt x="5503" y="24588"/>
                </a:moveTo>
                <a:lnTo>
                  <a:pt x="12293" y="24588"/>
                </a:lnTo>
                <a:lnTo>
                  <a:pt x="12293" y="0"/>
                </a:lnTo>
                <a:lnTo>
                  <a:pt x="5503" y="0"/>
                </a:lnTo>
                <a:lnTo>
                  <a:pt x="0" y="5504"/>
                </a:lnTo>
                <a:lnTo>
                  <a:pt x="0" y="19084"/>
                </a:lnTo>
                <a:lnTo>
                  <a:pt x="5503" y="2458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90726" y="4942514"/>
            <a:ext cx="746125" cy="45719"/>
          </a:xfrm>
          <a:custGeom>
            <a:avLst/>
            <a:gdLst/>
            <a:ahLst/>
            <a:cxnLst/>
            <a:rect l="l" t="t" r="r" b="b"/>
            <a:pathLst>
              <a:path w="746125" h="24764">
                <a:moveTo>
                  <a:pt x="733567" y="24588"/>
                </a:moveTo>
                <a:lnTo>
                  <a:pt x="740357" y="24588"/>
                </a:lnTo>
                <a:lnTo>
                  <a:pt x="745861" y="19084"/>
                </a:lnTo>
                <a:lnTo>
                  <a:pt x="745861" y="5504"/>
                </a:lnTo>
                <a:lnTo>
                  <a:pt x="740357" y="0"/>
                </a:lnTo>
                <a:lnTo>
                  <a:pt x="733567" y="0"/>
                </a:lnTo>
                <a:lnTo>
                  <a:pt x="733567" y="24588"/>
                </a:lnTo>
                <a:close/>
              </a:path>
              <a:path w="746125" h="24764">
                <a:moveTo>
                  <a:pt x="12293" y="24588"/>
                </a:moveTo>
                <a:lnTo>
                  <a:pt x="733567" y="24588"/>
                </a:lnTo>
                <a:lnTo>
                  <a:pt x="733567" y="0"/>
                </a:lnTo>
                <a:lnTo>
                  <a:pt x="12293" y="0"/>
                </a:lnTo>
                <a:lnTo>
                  <a:pt x="12293" y="24588"/>
                </a:lnTo>
                <a:close/>
              </a:path>
              <a:path w="746125" h="24764">
                <a:moveTo>
                  <a:pt x="5503" y="24588"/>
                </a:moveTo>
                <a:lnTo>
                  <a:pt x="12293" y="24588"/>
                </a:lnTo>
                <a:lnTo>
                  <a:pt x="12293" y="0"/>
                </a:lnTo>
                <a:lnTo>
                  <a:pt x="5503" y="0"/>
                </a:lnTo>
                <a:lnTo>
                  <a:pt x="0" y="5504"/>
                </a:lnTo>
                <a:lnTo>
                  <a:pt x="0" y="19084"/>
                </a:lnTo>
                <a:lnTo>
                  <a:pt x="5503" y="2458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57510" y="8293293"/>
            <a:ext cx="770819" cy="45719"/>
          </a:xfrm>
          <a:custGeom>
            <a:avLst/>
            <a:gdLst/>
            <a:ahLst/>
            <a:cxnLst/>
            <a:rect l="l" t="t" r="r" b="b"/>
            <a:pathLst>
              <a:path w="746125" h="24764">
                <a:moveTo>
                  <a:pt x="733567" y="24588"/>
                </a:moveTo>
                <a:lnTo>
                  <a:pt x="740357" y="24588"/>
                </a:lnTo>
                <a:lnTo>
                  <a:pt x="745861" y="19084"/>
                </a:lnTo>
                <a:lnTo>
                  <a:pt x="745861" y="5504"/>
                </a:lnTo>
                <a:lnTo>
                  <a:pt x="740357" y="0"/>
                </a:lnTo>
                <a:lnTo>
                  <a:pt x="733567" y="0"/>
                </a:lnTo>
                <a:lnTo>
                  <a:pt x="733567" y="24588"/>
                </a:lnTo>
                <a:close/>
              </a:path>
              <a:path w="746125" h="24764">
                <a:moveTo>
                  <a:pt x="12293" y="24588"/>
                </a:moveTo>
                <a:lnTo>
                  <a:pt x="733567" y="24588"/>
                </a:lnTo>
                <a:lnTo>
                  <a:pt x="733567" y="0"/>
                </a:lnTo>
                <a:lnTo>
                  <a:pt x="12293" y="0"/>
                </a:lnTo>
                <a:lnTo>
                  <a:pt x="12293" y="24588"/>
                </a:lnTo>
                <a:close/>
              </a:path>
              <a:path w="746125" h="24764">
                <a:moveTo>
                  <a:pt x="5503" y="24588"/>
                </a:moveTo>
                <a:lnTo>
                  <a:pt x="12293" y="24588"/>
                </a:lnTo>
                <a:lnTo>
                  <a:pt x="12293" y="0"/>
                </a:lnTo>
                <a:lnTo>
                  <a:pt x="5503" y="0"/>
                </a:lnTo>
                <a:lnTo>
                  <a:pt x="0" y="5504"/>
                </a:lnTo>
                <a:lnTo>
                  <a:pt x="0" y="19084"/>
                </a:lnTo>
                <a:lnTo>
                  <a:pt x="5503" y="2458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53237" y="8245475"/>
            <a:ext cx="746125" cy="45719"/>
          </a:xfrm>
          <a:custGeom>
            <a:avLst/>
            <a:gdLst/>
            <a:ahLst/>
            <a:cxnLst/>
            <a:rect l="l" t="t" r="r" b="b"/>
            <a:pathLst>
              <a:path w="746125" h="24764">
                <a:moveTo>
                  <a:pt x="733567" y="24588"/>
                </a:moveTo>
                <a:lnTo>
                  <a:pt x="740357" y="24588"/>
                </a:lnTo>
                <a:lnTo>
                  <a:pt x="745861" y="19084"/>
                </a:lnTo>
                <a:lnTo>
                  <a:pt x="745861" y="5504"/>
                </a:lnTo>
                <a:lnTo>
                  <a:pt x="740357" y="0"/>
                </a:lnTo>
                <a:lnTo>
                  <a:pt x="733567" y="0"/>
                </a:lnTo>
                <a:lnTo>
                  <a:pt x="733567" y="24588"/>
                </a:lnTo>
                <a:close/>
              </a:path>
              <a:path w="746125" h="24764">
                <a:moveTo>
                  <a:pt x="12293" y="24588"/>
                </a:moveTo>
                <a:lnTo>
                  <a:pt x="733567" y="24588"/>
                </a:lnTo>
                <a:lnTo>
                  <a:pt x="733567" y="0"/>
                </a:lnTo>
                <a:lnTo>
                  <a:pt x="12293" y="0"/>
                </a:lnTo>
                <a:lnTo>
                  <a:pt x="12293" y="24588"/>
                </a:lnTo>
                <a:close/>
              </a:path>
              <a:path w="746125" h="24764">
                <a:moveTo>
                  <a:pt x="5503" y="24588"/>
                </a:moveTo>
                <a:lnTo>
                  <a:pt x="12293" y="24588"/>
                </a:lnTo>
                <a:lnTo>
                  <a:pt x="12293" y="0"/>
                </a:lnTo>
                <a:lnTo>
                  <a:pt x="5503" y="0"/>
                </a:lnTo>
                <a:lnTo>
                  <a:pt x="0" y="5504"/>
                </a:lnTo>
                <a:lnTo>
                  <a:pt x="0" y="19084"/>
                </a:lnTo>
                <a:lnTo>
                  <a:pt x="5503" y="2458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060451" y="2811369"/>
            <a:ext cx="419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ИКТ и </a:t>
            </a:r>
            <a:r>
              <a:rPr lang="ru-RU" sz="3600" b="1" dirty="0" err="1" smtClean="0">
                <a:solidFill>
                  <a:schemeClr val="bg1">
                    <a:lumMod val="50000"/>
                  </a:schemeClr>
                </a:solidFill>
              </a:rPr>
              <a:t>медийно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endParaRPr lang="ru-RU" sz="3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информационная </a:t>
            </a:r>
          </a:p>
          <a:p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грамотность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623050" y="2811369"/>
            <a:ext cx="53498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r>
              <a:rPr lang="ru-RU" sz="3600" b="1" dirty="0" err="1" smtClean="0">
                <a:solidFill>
                  <a:schemeClr val="bg1">
                    <a:lumMod val="50000"/>
                  </a:schemeClr>
                </a:solidFill>
              </a:rPr>
              <a:t>Медийно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информационная </a:t>
            </a: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грамотность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03553" y="2811369"/>
            <a:ext cx="533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600" b="1" dirty="0" err="1" smtClean="0">
                <a:solidFill>
                  <a:schemeClr val="bg1">
                    <a:lumMod val="50000"/>
                  </a:schemeClr>
                </a:solidFill>
              </a:rPr>
              <a:t>Медиаграмотность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0449" y="6637702"/>
            <a:ext cx="4486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Информационная безопасность 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023850" y="6645274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 smtClean="0"/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Основы </a:t>
            </a:r>
            <a:r>
              <a:rPr lang="ru-RU" sz="3600" b="1" dirty="0" err="1" smtClean="0">
                <a:solidFill>
                  <a:schemeClr val="bg1">
                    <a:lumMod val="50000"/>
                  </a:schemeClr>
                </a:solidFill>
              </a:rPr>
              <a:t>медиаобразования</a:t>
            </a:r>
            <a:endParaRPr lang="ru-RU" sz="3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23051" y="6645275"/>
            <a:ext cx="534987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Цифровая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грамотность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60451" y="-212725"/>
            <a:ext cx="17678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0033CC"/>
              </a:solidFill>
              <a:latin typeface="+mj-lt"/>
            </a:endParaRPr>
          </a:p>
          <a:p>
            <a:r>
              <a:rPr lang="ru-RU" sz="5400" b="1" dirty="0" smtClean="0">
                <a:solidFill>
                  <a:srgbClr val="0033CC"/>
                </a:solidFill>
                <a:latin typeface="+mj-lt"/>
              </a:rPr>
              <a:t>Уровень 1: Введение </a:t>
            </a:r>
            <a:r>
              <a:rPr lang="ru-RU" sz="5400" b="1" dirty="0" err="1" smtClean="0">
                <a:solidFill>
                  <a:srgbClr val="0033CC"/>
                </a:solidFill>
                <a:latin typeface="+mj-lt"/>
              </a:rPr>
              <a:t>медиаобразовательных</a:t>
            </a:r>
            <a:r>
              <a:rPr lang="ru-RU" sz="5400" b="1" dirty="0" smtClean="0">
                <a:solidFill>
                  <a:srgbClr val="0033CC"/>
                </a:solidFill>
                <a:latin typeface="+mj-lt"/>
              </a:rPr>
              <a:t> курсов </a:t>
            </a:r>
          </a:p>
          <a:p>
            <a:r>
              <a:rPr lang="ru-RU" sz="5400" b="1" dirty="0">
                <a:solidFill>
                  <a:srgbClr val="0033CC"/>
                </a:solidFill>
                <a:latin typeface="+mj-lt"/>
              </a:rPr>
              <a:t>в</a:t>
            </a:r>
            <a:r>
              <a:rPr lang="ru-RU" sz="5400" b="1" dirty="0" smtClean="0">
                <a:solidFill>
                  <a:srgbClr val="0033CC"/>
                </a:solidFill>
                <a:latin typeface="+mj-lt"/>
              </a:rPr>
              <a:t> бакалаврские программы различных факультетов </a:t>
            </a:r>
          </a:p>
          <a:p>
            <a:r>
              <a:rPr lang="ru-RU" sz="5400" b="1" dirty="0" smtClean="0">
                <a:solidFill>
                  <a:srgbClr val="0033CC"/>
                </a:solidFill>
                <a:latin typeface="+mj-lt"/>
              </a:rPr>
              <a:t>и институтов университета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0289" y="2811368"/>
            <a:ext cx="4761119" cy="3365818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3382190" y="2196600"/>
                </a:moveTo>
                <a:lnTo>
                  <a:pt x="166798" y="2196600"/>
                </a:lnTo>
                <a:lnTo>
                  <a:pt x="166798" y="2221188"/>
                </a:lnTo>
                <a:lnTo>
                  <a:pt x="3382190" y="2221188"/>
                </a:lnTo>
                <a:lnTo>
                  <a:pt x="3382190" y="219660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3382190" y="24585"/>
                </a:lnTo>
                <a:lnTo>
                  <a:pt x="3427140" y="31835"/>
                </a:lnTo>
                <a:lnTo>
                  <a:pt x="3466180" y="52021"/>
                </a:lnTo>
                <a:lnTo>
                  <a:pt x="3496966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40"/>
                </a:lnTo>
                <a:lnTo>
                  <a:pt x="3496965" y="2138378"/>
                </a:lnTo>
                <a:lnTo>
                  <a:pt x="3466180" y="2169162"/>
                </a:lnTo>
                <a:lnTo>
                  <a:pt x="3427140" y="2189350"/>
                </a:lnTo>
                <a:lnTo>
                  <a:pt x="3382190" y="2196600"/>
                </a:lnTo>
                <a:lnTo>
                  <a:pt x="3382190" y="2221188"/>
                </a:lnTo>
                <a:lnTo>
                  <a:pt x="3426532" y="2215230"/>
                </a:lnTo>
                <a:lnTo>
                  <a:pt x="3466378" y="2198416"/>
                </a:lnTo>
                <a:lnTo>
                  <a:pt x="3500136" y="2172335"/>
                </a:lnTo>
                <a:lnTo>
                  <a:pt x="3526214" y="2138583"/>
                </a:lnTo>
                <a:lnTo>
                  <a:pt x="3543033" y="2098736"/>
                </a:lnTo>
                <a:lnTo>
                  <a:pt x="3548991" y="2054398"/>
                </a:lnTo>
                <a:lnTo>
                  <a:pt x="3548990" y="166790"/>
                </a:lnTo>
                <a:lnTo>
                  <a:pt x="3543033" y="122458"/>
                </a:lnTo>
                <a:lnTo>
                  <a:pt x="3526218" y="82612"/>
                </a:lnTo>
                <a:lnTo>
                  <a:pt x="3500136" y="48854"/>
                </a:lnTo>
                <a:lnTo>
                  <a:pt x="3466378" y="22773"/>
                </a:lnTo>
                <a:lnTo>
                  <a:pt x="3426532" y="5958"/>
                </a:lnTo>
                <a:lnTo>
                  <a:pt x="3382190" y="0"/>
                </a:lnTo>
                <a:close/>
              </a:path>
              <a:path w="3549015" h="2221229">
                <a:moveTo>
                  <a:pt x="24588" y="166790"/>
                </a:moveTo>
                <a:lnTo>
                  <a:pt x="0" y="166801"/>
                </a:lnTo>
                <a:lnTo>
                  <a:pt x="0" y="2054398"/>
                </a:lnTo>
                <a:lnTo>
                  <a:pt x="5958" y="2098740"/>
                </a:lnTo>
                <a:lnTo>
                  <a:pt x="22772" y="2138583"/>
                </a:lnTo>
                <a:lnTo>
                  <a:pt x="48854" y="2172339"/>
                </a:lnTo>
                <a:lnTo>
                  <a:pt x="82612" y="2198418"/>
                </a:lnTo>
                <a:lnTo>
                  <a:pt x="122456" y="2215231"/>
                </a:lnTo>
                <a:lnTo>
                  <a:pt x="166798" y="2221188"/>
                </a:lnTo>
                <a:lnTo>
                  <a:pt x="166798" y="2196600"/>
                </a:lnTo>
                <a:lnTo>
                  <a:pt x="121848" y="2189350"/>
                </a:lnTo>
                <a:lnTo>
                  <a:pt x="82810" y="2169162"/>
                </a:lnTo>
                <a:lnTo>
                  <a:pt x="52026" y="2138377"/>
                </a:lnTo>
                <a:lnTo>
                  <a:pt x="31838" y="2099340"/>
                </a:lnTo>
                <a:lnTo>
                  <a:pt x="24590" y="2054398"/>
                </a:lnTo>
                <a:lnTo>
                  <a:pt x="24588" y="166790"/>
                </a:lnTo>
                <a:close/>
              </a:path>
              <a:path w="3549015" h="2221229">
                <a:moveTo>
                  <a:pt x="166798" y="0"/>
                </a:moveTo>
                <a:lnTo>
                  <a:pt x="122456" y="5958"/>
                </a:lnTo>
                <a:lnTo>
                  <a:pt x="82612" y="22773"/>
                </a:lnTo>
                <a:lnTo>
                  <a:pt x="48854" y="48854"/>
                </a:lnTo>
                <a:lnTo>
                  <a:pt x="22772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8" y="166790"/>
                </a:lnTo>
                <a:lnTo>
                  <a:pt x="31838" y="121841"/>
                </a:lnTo>
                <a:lnTo>
                  <a:pt x="52026" y="82804"/>
                </a:lnTo>
                <a:lnTo>
                  <a:pt x="82811" y="52021"/>
                </a:lnTo>
                <a:lnTo>
                  <a:pt x="121848" y="31835"/>
                </a:lnTo>
                <a:lnTo>
                  <a:pt x="166798" y="24585"/>
                </a:lnTo>
                <a:lnTo>
                  <a:pt x="166798" y="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166798" y="0"/>
                </a:lnTo>
                <a:lnTo>
                  <a:pt x="166798" y="24585"/>
                </a:lnTo>
                <a:lnTo>
                  <a:pt x="3382190" y="24585"/>
                </a:lnTo>
                <a:lnTo>
                  <a:pt x="338219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0288" y="6645274"/>
            <a:ext cx="4707143" cy="4301300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3382190" y="2196599"/>
                </a:moveTo>
                <a:lnTo>
                  <a:pt x="166798" y="2196599"/>
                </a:lnTo>
                <a:lnTo>
                  <a:pt x="166798" y="2221188"/>
                </a:lnTo>
                <a:lnTo>
                  <a:pt x="3382190" y="2221188"/>
                </a:lnTo>
                <a:lnTo>
                  <a:pt x="3382190" y="2196599"/>
                </a:lnTo>
                <a:close/>
              </a:path>
              <a:path w="3549015" h="2221229">
                <a:moveTo>
                  <a:pt x="3382190" y="0"/>
                </a:moveTo>
                <a:lnTo>
                  <a:pt x="3382190" y="24585"/>
                </a:lnTo>
                <a:lnTo>
                  <a:pt x="3427140" y="31834"/>
                </a:lnTo>
                <a:lnTo>
                  <a:pt x="3466180" y="52021"/>
                </a:lnTo>
                <a:lnTo>
                  <a:pt x="3496966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39"/>
                </a:lnTo>
                <a:lnTo>
                  <a:pt x="3496965" y="2138377"/>
                </a:lnTo>
                <a:lnTo>
                  <a:pt x="3466180" y="2169161"/>
                </a:lnTo>
                <a:lnTo>
                  <a:pt x="3427140" y="2189349"/>
                </a:lnTo>
                <a:lnTo>
                  <a:pt x="3382190" y="2196599"/>
                </a:lnTo>
                <a:lnTo>
                  <a:pt x="3382190" y="2221188"/>
                </a:lnTo>
                <a:lnTo>
                  <a:pt x="3426532" y="2215230"/>
                </a:lnTo>
                <a:lnTo>
                  <a:pt x="3466378" y="2198416"/>
                </a:lnTo>
                <a:lnTo>
                  <a:pt x="3500136" y="2172335"/>
                </a:lnTo>
                <a:lnTo>
                  <a:pt x="3526218" y="2138579"/>
                </a:lnTo>
                <a:lnTo>
                  <a:pt x="3543033" y="2098736"/>
                </a:lnTo>
                <a:lnTo>
                  <a:pt x="3548991" y="2054398"/>
                </a:lnTo>
                <a:lnTo>
                  <a:pt x="3548989" y="166790"/>
                </a:lnTo>
                <a:lnTo>
                  <a:pt x="3543033" y="122458"/>
                </a:lnTo>
                <a:lnTo>
                  <a:pt x="3526218" y="82612"/>
                </a:lnTo>
                <a:lnTo>
                  <a:pt x="3500136" y="48854"/>
                </a:lnTo>
                <a:lnTo>
                  <a:pt x="3466378" y="22773"/>
                </a:lnTo>
                <a:lnTo>
                  <a:pt x="3426532" y="5958"/>
                </a:lnTo>
                <a:lnTo>
                  <a:pt x="3382190" y="0"/>
                </a:lnTo>
                <a:close/>
              </a:path>
              <a:path w="3549015" h="2221229">
                <a:moveTo>
                  <a:pt x="24588" y="166790"/>
                </a:moveTo>
                <a:lnTo>
                  <a:pt x="0" y="166801"/>
                </a:lnTo>
                <a:lnTo>
                  <a:pt x="1" y="2054398"/>
                </a:lnTo>
                <a:lnTo>
                  <a:pt x="5958" y="2098736"/>
                </a:lnTo>
                <a:lnTo>
                  <a:pt x="22772" y="2138579"/>
                </a:lnTo>
                <a:lnTo>
                  <a:pt x="48854" y="2172335"/>
                </a:lnTo>
                <a:lnTo>
                  <a:pt x="82612" y="2198416"/>
                </a:lnTo>
                <a:lnTo>
                  <a:pt x="122456" y="2215230"/>
                </a:lnTo>
                <a:lnTo>
                  <a:pt x="166798" y="2221188"/>
                </a:lnTo>
                <a:lnTo>
                  <a:pt x="166798" y="2196599"/>
                </a:lnTo>
                <a:lnTo>
                  <a:pt x="121848" y="2189349"/>
                </a:lnTo>
                <a:lnTo>
                  <a:pt x="82810" y="2169161"/>
                </a:lnTo>
                <a:lnTo>
                  <a:pt x="52026" y="2138377"/>
                </a:lnTo>
                <a:lnTo>
                  <a:pt x="31838" y="2099339"/>
                </a:lnTo>
                <a:lnTo>
                  <a:pt x="24590" y="2054398"/>
                </a:lnTo>
                <a:lnTo>
                  <a:pt x="24588" y="166790"/>
                </a:lnTo>
                <a:close/>
              </a:path>
              <a:path w="3549015" h="2221229">
                <a:moveTo>
                  <a:pt x="166798" y="0"/>
                </a:moveTo>
                <a:lnTo>
                  <a:pt x="122456" y="5958"/>
                </a:lnTo>
                <a:lnTo>
                  <a:pt x="82612" y="22773"/>
                </a:lnTo>
                <a:lnTo>
                  <a:pt x="48854" y="48854"/>
                </a:lnTo>
                <a:lnTo>
                  <a:pt x="22772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8" y="166790"/>
                </a:lnTo>
                <a:lnTo>
                  <a:pt x="31838" y="121841"/>
                </a:lnTo>
                <a:lnTo>
                  <a:pt x="52026" y="82804"/>
                </a:lnTo>
                <a:lnTo>
                  <a:pt x="82811" y="52021"/>
                </a:lnTo>
                <a:lnTo>
                  <a:pt x="121848" y="31834"/>
                </a:lnTo>
                <a:lnTo>
                  <a:pt x="166798" y="24585"/>
                </a:lnTo>
                <a:lnTo>
                  <a:pt x="166798" y="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166798" y="0"/>
                </a:lnTo>
                <a:lnTo>
                  <a:pt x="166798" y="24585"/>
                </a:lnTo>
                <a:lnTo>
                  <a:pt x="3382190" y="24585"/>
                </a:lnTo>
                <a:lnTo>
                  <a:pt x="338219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8251" y="6645272"/>
            <a:ext cx="5654674" cy="4301301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3382190" y="2196599"/>
                </a:moveTo>
                <a:lnTo>
                  <a:pt x="166798" y="2196599"/>
                </a:lnTo>
                <a:lnTo>
                  <a:pt x="166801" y="2221188"/>
                </a:lnTo>
                <a:lnTo>
                  <a:pt x="3382190" y="2221188"/>
                </a:lnTo>
                <a:lnTo>
                  <a:pt x="3382190" y="2196599"/>
                </a:lnTo>
                <a:close/>
              </a:path>
              <a:path w="3549015" h="2221229">
                <a:moveTo>
                  <a:pt x="3382200" y="0"/>
                </a:moveTo>
                <a:lnTo>
                  <a:pt x="3382190" y="24585"/>
                </a:lnTo>
                <a:lnTo>
                  <a:pt x="3427140" y="31834"/>
                </a:lnTo>
                <a:lnTo>
                  <a:pt x="3466180" y="52021"/>
                </a:lnTo>
                <a:lnTo>
                  <a:pt x="3496966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39"/>
                </a:lnTo>
                <a:lnTo>
                  <a:pt x="3496966" y="2138377"/>
                </a:lnTo>
                <a:lnTo>
                  <a:pt x="3466180" y="2169161"/>
                </a:lnTo>
                <a:lnTo>
                  <a:pt x="3427140" y="2189349"/>
                </a:lnTo>
                <a:lnTo>
                  <a:pt x="3382190" y="2196599"/>
                </a:lnTo>
                <a:lnTo>
                  <a:pt x="3382190" y="2221188"/>
                </a:lnTo>
                <a:lnTo>
                  <a:pt x="3426539" y="2215230"/>
                </a:lnTo>
                <a:lnTo>
                  <a:pt x="3466381" y="2198416"/>
                </a:lnTo>
                <a:lnTo>
                  <a:pt x="3500138" y="2172335"/>
                </a:lnTo>
                <a:lnTo>
                  <a:pt x="3526218" y="2138579"/>
                </a:lnTo>
                <a:lnTo>
                  <a:pt x="3543033" y="2098736"/>
                </a:lnTo>
                <a:lnTo>
                  <a:pt x="3548991" y="2054398"/>
                </a:lnTo>
                <a:lnTo>
                  <a:pt x="3548989" y="166790"/>
                </a:lnTo>
                <a:lnTo>
                  <a:pt x="3543033" y="122458"/>
                </a:lnTo>
                <a:lnTo>
                  <a:pt x="3526218" y="82612"/>
                </a:lnTo>
                <a:lnTo>
                  <a:pt x="3500138" y="48854"/>
                </a:lnTo>
                <a:lnTo>
                  <a:pt x="3466381" y="22773"/>
                </a:lnTo>
                <a:lnTo>
                  <a:pt x="3426539" y="5958"/>
                </a:lnTo>
                <a:lnTo>
                  <a:pt x="3382200" y="0"/>
                </a:lnTo>
                <a:close/>
              </a:path>
              <a:path w="3549015" h="2221229">
                <a:moveTo>
                  <a:pt x="24589" y="166790"/>
                </a:moveTo>
                <a:lnTo>
                  <a:pt x="0" y="166801"/>
                </a:lnTo>
                <a:lnTo>
                  <a:pt x="1" y="2054398"/>
                </a:lnTo>
                <a:lnTo>
                  <a:pt x="5958" y="2098736"/>
                </a:lnTo>
                <a:lnTo>
                  <a:pt x="22773" y="2138579"/>
                </a:lnTo>
                <a:lnTo>
                  <a:pt x="48854" y="2172335"/>
                </a:lnTo>
                <a:lnTo>
                  <a:pt x="82612" y="2198416"/>
                </a:lnTo>
                <a:lnTo>
                  <a:pt x="122458" y="2215230"/>
                </a:lnTo>
                <a:lnTo>
                  <a:pt x="166798" y="2221188"/>
                </a:lnTo>
                <a:lnTo>
                  <a:pt x="166798" y="2196599"/>
                </a:lnTo>
                <a:lnTo>
                  <a:pt x="121848" y="2189349"/>
                </a:lnTo>
                <a:lnTo>
                  <a:pt x="82811" y="2169161"/>
                </a:lnTo>
                <a:lnTo>
                  <a:pt x="52027" y="2138377"/>
                </a:lnTo>
                <a:lnTo>
                  <a:pt x="31838" y="2099339"/>
                </a:lnTo>
                <a:lnTo>
                  <a:pt x="24590" y="2054398"/>
                </a:lnTo>
                <a:lnTo>
                  <a:pt x="24589" y="166790"/>
                </a:lnTo>
                <a:close/>
              </a:path>
              <a:path w="3549015" h="2221229">
                <a:moveTo>
                  <a:pt x="166798" y="0"/>
                </a:moveTo>
                <a:lnTo>
                  <a:pt x="122458" y="5958"/>
                </a:lnTo>
                <a:lnTo>
                  <a:pt x="82612" y="22773"/>
                </a:lnTo>
                <a:lnTo>
                  <a:pt x="48854" y="48854"/>
                </a:lnTo>
                <a:lnTo>
                  <a:pt x="22773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9" y="166790"/>
                </a:lnTo>
                <a:lnTo>
                  <a:pt x="31838" y="121841"/>
                </a:lnTo>
                <a:lnTo>
                  <a:pt x="52027" y="82804"/>
                </a:lnTo>
                <a:lnTo>
                  <a:pt x="82811" y="52021"/>
                </a:lnTo>
                <a:lnTo>
                  <a:pt x="121849" y="31834"/>
                </a:lnTo>
                <a:lnTo>
                  <a:pt x="166798" y="24585"/>
                </a:lnTo>
                <a:lnTo>
                  <a:pt x="166798" y="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166798" y="0"/>
                </a:lnTo>
                <a:lnTo>
                  <a:pt x="166798" y="24585"/>
                </a:lnTo>
                <a:lnTo>
                  <a:pt x="3382190" y="24585"/>
                </a:lnTo>
                <a:lnTo>
                  <a:pt x="338219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19050" y="6645273"/>
            <a:ext cx="5638800" cy="4301300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24588" y="166790"/>
                </a:moveTo>
                <a:lnTo>
                  <a:pt x="0" y="166801"/>
                </a:lnTo>
                <a:lnTo>
                  <a:pt x="0" y="2054398"/>
                </a:lnTo>
                <a:lnTo>
                  <a:pt x="5958" y="2098740"/>
                </a:lnTo>
                <a:lnTo>
                  <a:pt x="22772" y="2138583"/>
                </a:lnTo>
                <a:lnTo>
                  <a:pt x="48853" y="2172339"/>
                </a:lnTo>
                <a:lnTo>
                  <a:pt x="82609" y="2198418"/>
                </a:lnTo>
                <a:lnTo>
                  <a:pt x="122452" y="2215231"/>
                </a:lnTo>
                <a:lnTo>
                  <a:pt x="166790" y="2221188"/>
                </a:lnTo>
                <a:lnTo>
                  <a:pt x="166797" y="2196600"/>
                </a:lnTo>
                <a:lnTo>
                  <a:pt x="121848" y="2189350"/>
                </a:lnTo>
                <a:lnTo>
                  <a:pt x="82810" y="2169161"/>
                </a:lnTo>
                <a:lnTo>
                  <a:pt x="52026" y="2138377"/>
                </a:lnTo>
                <a:lnTo>
                  <a:pt x="31838" y="2099339"/>
                </a:lnTo>
                <a:lnTo>
                  <a:pt x="24589" y="2054398"/>
                </a:lnTo>
                <a:lnTo>
                  <a:pt x="24588" y="166790"/>
                </a:lnTo>
                <a:close/>
              </a:path>
              <a:path w="3549015" h="2221229">
                <a:moveTo>
                  <a:pt x="3382190" y="2196600"/>
                </a:moveTo>
                <a:lnTo>
                  <a:pt x="166797" y="2196600"/>
                </a:lnTo>
                <a:lnTo>
                  <a:pt x="166797" y="2221188"/>
                </a:lnTo>
                <a:lnTo>
                  <a:pt x="3382190" y="2221186"/>
                </a:lnTo>
                <a:lnTo>
                  <a:pt x="3382190" y="2196600"/>
                </a:lnTo>
                <a:close/>
              </a:path>
              <a:path w="3549015" h="2221229">
                <a:moveTo>
                  <a:pt x="3382190" y="2"/>
                </a:moveTo>
                <a:lnTo>
                  <a:pt x="3382190" y="24585"/>
                </a:lnTo>
                <a:lnTo>
                  <a:pt x="3427140" y="31834"/>
                </a:lnTo>
                <a:lnTo>
                  <a:pt x="3466180" y="52021"/>
                </a:lnTo>
                <a:lnTo>
                  <a:pt x="3496965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39"/>
                </a:lnTo>
                <a:lnTo>
                  <a:pt x="3496965" y="2138377"/>
                </a:lnTo>
                <a:lnTo>
                  <a:pt x="3466180" y="2169161"/>
                </a:lnTo>
                <a:lnTo>
                  <a:pt x="3427140" y="2189350"/>
                </a:lnTo>
                <a:lnTo>
                  <a:pt x="3382190" y="2196600"/>
                </a:lnTo>
                <a:lnTo>
                  <a:pt x="3382190" y="2221186"/>
                </a:lnTo>
                <a:lnTo>
                  <a:pt x="3426519" y="2215230"/>
                </a:lnTo>
                <a:lnTo>
                  <a:pt x="3466366" y="2198416"/>
                </a:lnTo>
                <a:lnTo>
                  <a:pt x="3500123" y="2172335"/>
                </a:lnTo>
                <a:lnTo>
                  <a:pt x="3526198" y="2138583"/>
                </a:lnTo>
                <a:lnTo>
                  <a:pt x="3543013" y="2098736"/>
                </a:lnTo>
                <a:lnTo>
                  <a:pt x="3548970" y="2054398"/>
                </a:lnTo>
                <a:lnTo>
                  <a:pt x="3548969" y="166790"/>
                </a:lnTo>
                <a:lnTo>
                  <a:pt x="3543013" y="122458"/>
                </a:lnTo>
                <a:lnTo>
                  <a:pt x="3526202" y="82612"/>
                </a:lnTo>
                <a:lnTo>
                  <a:pt x="3500123" y="48854"/>
                </a:lnTo>
                <a:lnTo>
                  <a:pt x="3466366" y="22773"/>
                </a:lnTo>
                <a:lnTo>
                  <a:pt x="3426519" y="5958"/>
                </a:lnTo>
                <a:lnTo>
                  <a:pt x="3382190" y="2"/>
                </a:lnTo>
                <a:close/>
              </a:path>
              <a:path w="3549015" h="2221229">
                <a:moveTo>
                  <a:pt x="166797" y="0"/>
                </a:moveTo>
                <a:lnTo>
                  <a:pt x="122452" y="5958"/>
                </a:lnTo>
                <a:lnTo>
                  <a:pt x="82609" y="22773"/>
                </a:lnTo>
                <a:lnTo>
                  <a:pt x="48853" y="48854"/>
                </a:lnTo>
                <a:lnTo>
                  <a:pt x="22772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8" y="166790"/>
                </a:lnTo>
                <a:lnTo>
                  <a:pt x="31838" y="121841"/>
                </a:lnTo>
                <a:lnTo>
                  <a:pt x="52026" y="82804"/>
                </a:lnTo>
                <a:lnTo>
                  <a:pt x="82811" y="52021"/>
                </a:lnTo>
                <a:lnTo>
                  <a:pt x="121848" y="31834"/>
                </a:lnTo>
                <a:lnTo>
                  <a:pt x="166797" y="24585"/>
                </a:lnTo>
                <a:lnTo>
                  <a:pt x="166797" y="0"/>
                </a:lnTo>
                <a:close/>
              </a:path>
              <a:path w="3549015" h="2221229">
                <a:moveTo>
                  <a:pt x="3382169" y="0"/>
                </a:moveTo>
                <a:lnTo>
                  <a:pt x="166797" y="0"/>
                </a:lnTo>
                <a:lnTo>
                  <a:pt x="166797" y="24585"/>
                </a:lnTo>
                <a:lnTo>
                  <a:pt x="3382190" y="24585"/>
                </a:lnTo>
                <a:lnTo>
                  <a:pt x="3382169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8250" y="2811368"/>
            <a:ext cx="5654674" cy="3365818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3382190" y="2196600"/>
                </a:moveTo>
                <a:lnTo>
                  <a:pt x="166798" y="2196600"/>
                </a:lnTo>
                <a:lnTo>
                  <a:pt x="166801" y="2221188"/>
                </a:lnTo>
                <a:lnTo>
                  <a:pt x="3382190" y="2221188"/>
                </a:lnTo>
                <a:lnTo>
                  <a:pt x="3382190" y="2196600"/>
                </a:lnTo>
                <a:close/>
              </a:path>
              <a:path w="3549015" h="2221229">
                <a:moveTo>
                  <a:pt x="3382200" y="0"/>
                </a:moveTo>
                <a:lnTo>
                  <a:pt x="3382190" y="24585"/>
                </a:lnTo>
                <a:lnTo>
                  <a:pt x="3427140" y="31835"/>
                </a:lnTo>
                <a:lnTo>
                  <a:pt x="3466180" y="52021"/>
                </a:lnTo>
                <a:lnTo>
                  <a:pt x="3496966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40"/>
                </a:lnTo>
                <a:lnTo>
                  <a:pt x="3496966" y="2138378"/>
                </a:lnTo>
                <a:lnTo>
                  <a:pt x="3466180" y="2169162"/>
                </a:lnTo>
                <a:lnTo>
                  <a:pt x="3427140" y="2189350"/>
                </a:lnTo>
                <a:lnTo>
                  <a:pt x="3382190" y="2196600"/>
                </a:lnTo>
                <a:lnTo>
                  <a:pt x="3382190" y="2221188"/>
                </a:lnTo>
                <a:lnTo>
                  <a:pt x="3426539" y="2215230"/>
                </a:lnTo>
                <a:lnTo>
                  <a:pt x="3466381" y="2198416"/>
                </a:lnTo>
                <a:lnTo>
                  <a:pt x="3500138" y="2172335"/>
                </a:lnTo>
                <a:lnTo>
                  <a:pt x="3526215" y="2138583"/>
                </a:lnTo>
                <a:lnTo>
                  <a:pt x="3543033" y="2098736"/>
                </a:lnTo>
                <a:lnTo>
                  <a:pt x="3548991" y="2054398"/>
                </a:lnTo>
                <a:lnTo>
                  <a:pt x="3548990" y="166790"/>
                </a:lnTo>
                <a:lnTo>
                  <a:pt x="3543033" y="122458"/>
                </a:lnTo>
                <a:lnTo>
                  <a:pt x="3526218" y="82612"/>
                </a:lnTo>
                <a:lnTo>
                  <a:pt x="3500138" y="48854"/>
                </a:lnTo>
                <a:lnTo>
                  <a:pt x="3466381" y="22773"/>
                </a:lnTo>
                <a:lnTo>
                  <a:pt x="3426539" y="5958"/>
                </a:lnTo>
                <a:lnTo>
                  <a:pt x="3382200" y="0"/>
                </a:lnTo>
                <a:close/>
              </a:path>
              <a:path w="3549015" h="2221229">
                <a:moveTo>
                  <a:pt x="24589" y="166790"/>
                </a:moveTo>
                <a:lnTo>
                  <a:pt x="0" y="166801"/>
                </a:lnTo>
                <a:lnTo>
                  <a:pt x="0" y="2054398"/>
                </a:lnTo>
                <a:lnTo>
                  <a:pt x="5958" y="2098740"/>
                </a:lnTo>
                <a:lnTo>
                  <a:pt x="22773" y="2138583"/>
                </a:lnTo>
                <a:lnTo>
                  <a:pt x="48854" y="2172339"/>
                </a:lnTo>
                <a:lnTo>
                  <a:pt x="82612" y="2198418"/>
                </a:lnTo>
                <a:lnTo>
                  <a:pt x="122458" y="2215231"/>
                </a:lnTo>
                <a:lnTo>
                  <a:pt x="166798" y="2221188"/>
                </a:lnTo>
                <a:lnTo>
                  <a:pt x="166798" y="2196600"/>
                </a:lnTo>
                <a:lnTo>
                  <a:pt x="121848" y="2189350"/>
                </a:lnTo>
                <a:lnTo>
                  <a:pt x="82811" y="2169162"/>
                </a:lnTo>
                <a:lnTo>
                  <a:pt x="52027" y="2138377"/>
                </a:lnTo>
                <a:lnTo>
                  <a:pt x="31838" y="2099340"/>
                </a:lnTo>
                <a:lnTo>
                  <a:pt x="24590" y="2054398"/>
                </a:lnTo>
                <a:lnTo>
                  <a:pt x="24589" y="166790"/>
                </a:lnTo>
                <a:close/>
              </a:path>
              <a:path w="3549015" h="2221229">
                <a:moveTo>
                  <a:pt x="166798" y="0"/>
                </a:moveTo>
                <a:lnTo>
                  <a:pt x="122458" y="5958"/>
                </a:lnTo>
                <a:lnTo>
                  <a:pt x="82612" y="22773"/>
                </a:lnTo>
                <a:lnTo>
                  <a:pt x="48854" y="48854"/>
                </a:lnTo>
                <a:lnTo>
                  <a:pt x="22773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9" y="166790"/>
                </a:lnTo>
                <a:lnTo>
                  <a:pt x="31838" y="121841"/>
                </a:lnTo>
                <a:lnTo>
                  <a:pt x="52027" y="82804"/>
                </a:lnTo>
                <a:lnTo>
                  <a:pt x="82811" y="52021"/>
                </a:lnTo>
                <a:lnTo>
                  <a:pt x="121849" y="31835"/>
                </a:lnTo>
                <a:lnTo>
                  <a:pt x="166798" y="24585"/>
                </a:lnTo>
                <a:lnTo>
                  <a:pt x="166798" y="0"/>
                </a:lnTo>
                <a:close/>
              </a:path>
              <a:path w="3549015" h="2221229">
                <a:moveTo>
                  <a:pt x="3382190" y="0"/>
                </a:moveTo>
                <a:lnTo>
                  <a:pt x="166798" y="0"/>
                </a:lnTo>
                <a:lnTo>
                  <a:pt x="166798" y="24585"/>
                </a:lnTo>
                <a:lnTo>
                  <a:pt x="3382190" y="24585"/>
                </a:lnTo>
                <a:lnTo>
                  <a:pt x="3382190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57149" y="2811369"/>
            <a:ext cx="5600701" cy="3365818"/>
          </a:xfrm>
          <a:custGeom>
            <a:avLst/>
            <a:gdLst/>
            <a:ahLst/>
            <a:cxnLst/>
            <a:rect l="l" t="t" r="r" b="b"/>
            <a:pathLst>
              <a:path w="3549015" h="2221229">
                <a:moveTo>
                  <a:pt x="24588" y="166790"/>
                </a:moveTo>
                <a:lnTo>
                  <a:pt x="0" y="166801"/>
                </a:lnTo>
                <a:lnTo>
                  <a:pt x="0" y="2054398"/>
                </a:lnTo>
                <a:lnTo>
                  <a:pt x="5958" y="2098740"/>
                </a:lnTo>
                <a:lnTo>
                  <a:pt x="22772" y="2138583"/>
                </a:lnTo>
                <a:lnTo>
                  <a:pt x="48853" y="2172339"/>
                </a:lnTo>
                <a:lnTo>
                  <a:pt x="82609" y="2198418"/>
                </a:lnTo>
                <a:lnTo>
                  <a:pt x="122452" y="2215231"/>
                </a:lnTo>
                <a:lnTo>
                  <a:pt x="166790" y="2221188"/>
                </a:lnTo>
                <a:lnTo>
                  <a:pt x="166797" y="2196600"/>
                </a:lnTo>
                <a:lnTo>
                  <a:pt x="121848" y="2189350"/>
                </a:lnTo>
                <a:lnTo>
                  <a:pt x="82810" y="2169162"/>
                </a:lnTo>
                <a:lnTo>
                  <a:pt x="52026" y="2138377"/>
                </a:lnTo>
                <a:lnTo>
                  <a:pt x="31838" y="2099340"/>
                </a:lnTo>
                <a:lnTo>
                  <a:pt x="24589" y="2054398"/>
                </a:lnTo>
                <a:lnTo>
                  <a:pt x="24588" y="166790"/>
                </a:lnTo>
                <a:close/>
              </a:path>
              <a:path w="3549015" h="2221229">
                <a:moveTo>
                  <a:pt x="3382190" y="2196600"/>
                </a:moveTo>
                <a:lnTo>
                  <a:pt x="166797" y="2196600"/>
                </a:lnTo>
                <a:lnTo>
                  <a:pt x="166797" y="2221188"/>
                </a:lnTo>
                <a:lnTo>
                  <a:pt x="3382190" y="2221186"/>
                </a:lnTo>
                <a:lnTo>
                  <a:pt x="3382190" y="2196600"/>
                </a:lnTo>
                <a:close/>
              </a:path>
              <a:path w="3549015" h="2221229">
                <a:moveTo>
                  <a:pt x="3382190" y="2"/>
                </a:moveTo>
                <a:lnTo>
                  <a:pt x="3382190" y="24585"/>
                </a:lnTo>
                <a:lnTo>
                  <a:pt x="3427140" y="31835"/>
                </a:lnTo>
                <a:lnTo>
                  <a:pt x="3466180" y="52021"/>
                </a:lnTo>
                <a:lnTo>
                  <a:pt x="3496965" y="82804"/>
                </a:lnTo>
                <a:lnTo>
                  <a:pt x="3517155" y="121841"/>
                </a:lnTo>
                <a:lnTo>
                  <a:pt x="3524405" y="166790"/>
                </a:lnTo>
                <a:lnTo>
                  <a:pt x="3524404" y="2054398"/>
                </a:lnTo>
                <a:lnTo>
                  <a:pt x="3517155" y="2099340"/>
                </a:lnTo>
                <a:lnTo>
                  <a:pt x="3496965" y="2138378"/>
                </a:lnTo>
                <a:lnTo>
                  <a:pt x="3466180" y="2169162"/>
                </a:lnTo>
                <a:lnTo>
                  <a:pt x="3427140" y="2189350"/>
                </a:lnTo>
                <a:lnTo>
                  <a:pt x="3382190" y="2196600"/>
                </a:lnTo>
                <a:lnTo>
                  <a:pt x="3382190" y="2221186"/>
                </a:lnTo>
                <a:lnTo>
                  <a:pt x="3426519" y="2215230"/>
                </a:lnTo>
                <a:lnTo>
                  <a:pt x="3466366" y="2198416"/>
                </a:lnTo>
                <a:lnTo>
                  <a:pt x="3500123" y="2172335"/>
                </a:lnTo>
                <a:lnTo>
                  <a:pt x="3526198" y="2138583"/>
                </a:lnTo>
                <a:lnTo>
                  <a:pt x="3543013" y="2098736"/>
                </a:lnTo>
                <a:lnTo>
                  <a:pt x="3548970" y="2054398"/>
                </a:lnTo>
                <a:lnTo>
                  <a:pt x="3548969" y="166790"/>
                </a:lnTo>
                <a:lnTo>
                  <a:pt x="3543013" y="122458"/>
                </a:lnTo>
                <a:lnTo>
                  <a:pt x="3526202" y="82612"/>
                </a:lnTo>
                <a:lnTo>
                  <a:pt x="3500123" y="48854"/>
                </a:lnTo>
                <a:lnTo>
                  <a:pt x="3466366" y="22773"/>
                </a:lnTo>
                <a:lnTo>
                  <a:pt x="3426519" y="5958"/>
                </a:lnTo>
                <a:lnTo>
                  <a:pt x="3382190" y="2"/>
                </a:lnTo>
                <a:close/>
              </a:path>
              <a:path w="3549015" h="2221229">
                <a:moveTo>
                  <a:pt x="166797" y="0"/>
                </a:moveTo>
                <a:lnTo>
                  <a:pt x="122452" y="5958"/>
                </a:lnTo>
                <a:lnTo>
                  <a:pt x="82609" y="22773"/>
                </a:lnTo>
                <a:lnTo>
                  <a:pt x="48853" y="48854"/>
                </a:lnTo>
                <a:lnTo>
                  <a:pt x="22772" y="82612"/>
                </a:lnTo>
                <a:lnTo>
                  <a:pt x="5958" y="122458"/>
                </a:lnTo>
                <a:lnTo>
                  <a:pt x="1" y="166790"/>
                </a:lnTo>
                <a:lnTo>
                  <a:pt x="24588" y="166790"/>
                </a:lnTo>
                <a:lnTo>
                  <a:pt x="31838" y="121841"/>
                </a:lnTo>
                <a:lnTo>
                  <a:pt x="52026" y="82804"/>
                </a:lnTo>
                <a:lnTo>
                  <a:pt x="82811" y="52021"/>
                </a:lnTo>
                <a:lnTo>
                  <a:pt x="121848" y="31835"/>
                </a:lnTo>
                <a:lnTo>
                  <a:pt x="166797" y="24585"/>
                </a:lnTo>
                <a:lnTo>
                  <a:pt x="166797" y="0"/>
                </a:lnTo>
                <a:close/>
              </a:path>
              <a:path w="3549015" h="2221229">
                <a:moveTo>
                  <a:pt x="3382169" y="0"/>
                </a:moveTo>
                <a:lnTo>
                  <a:pt x="166797" y="0"/>
                </a:lnTo>
                <a:lnTo>
                  <a:pt x="166797" y="24585"/>
                </a:lnTo>
                <a:lnTo>
                  <a:pt x="3382190" y="24585"/>
                </a:lnTo>
                <a:lnTo>
                  <a:pt x="3382169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5683" y="4469512"/>
            <a:ext cx="746125" cy="24765"/>
          </a:xfrm>
          <a:custGeom>
            <a:avLst/>
            <a:gdLst/>
            <a:ahLst/>
            <a:cxnLst/>
            <a:rect l="l" t="t" r="r" b="b"/>
            <a:pathLst>
              <a:path w="746125" h="24764">
                <a:moveTo>
                  <a:pt x="733567" y="24588"/>
                </a:moveTo>
                <a:lnTo>
                  <a:pt x="740357" y="24588"/>
                </a:lnTo>
                <a:lnTo>
                  <a:pt x="745861" y="19084"/>
                </a:lnTo>
                <a:lnTo>
                  <a:pt x="745861" y="5504"/>
                </a:lnTo>
                <a:lnTo>
                  <a:pt x="740357" y="0"/>
                </a:lnTo>
                <a:lnTo>
                  <a:pt x="733567" y="0"/>
                </a:lnTo>
                <a:lnTo>
                  <a:pt x="733567" y="24588"/>
                </a:lnTo>
                <a:close/>
              </a:path>
              <a:path w="746125" h="24764">
                <a:moveTo>
                  <a:pt x="12293" y="24588"/>
                </a:moveTo>
                <a:lnTo>
                  <a:pt x="733567" y="24588"/>
                </a:lnTo>
                <a:lnTo>
                  <a:pt x="733567" y="0"/>
                </a:lnTo>
                <a:lnTo>
                  <a:pt x="12293" y="0"/>
                </a:lnTo>
                <a:lnTo>
                  <a:pt x="12293" y="24588"/>
                </a:lnTo>
                <a:close/>
              </a:path>
              <a:path w="746125" h="24764">
                <a:moveTo>
                  <a:pt x="5503" y="24588"/>
                </a:moveTo>
                <a:lnTo>
                  <a:pt x="12293" y="24588"/>
                </a:lnTo>
                <a:lnTo>
                  <a:pt x="12293" y="0"/>
                </a:lnTo>
                <a:lnTo>
                  <a:pt x="5503" y="0"/>
                </a:lnTo>
                <a:lnTo>
                  <a:pt x="0" y="5504"/>
                </a:lnTo>
                <a:lnTo>
                  <a:pt x="0" y="19084"/>
                </a:lnTo>
                <a:lnTo>
                  <a:pt x="5503" y="2458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72923" y="4497573"/>
            <a:ext cx="746125" cy="45719"/>
          </a:xfrm>
          <a:custGeom>
            <a:avLst/>
            <a:gdLst/>
            <a:ahLst/>
            <a:cxnLst/>
            <a:rect l="l" t="t" r="r" b="b"/>
            <a:pathLst>
              <a:path w="746125" h="24764">
                <a:moveTo>
                  <a:pt x="733567" y="24588"/>
                </a:moveTo>
                <a:lnTo>
                  <a:pt x="740357" y="24588"/>
                </a:lnTo>
                <a:lnTo>
                  <a:pt x="745861" y="19084"/>
                </a:lnTo>
                <a:lnTo>
                  <a:pt x="745861" y="5504"/>
                </a:lnTo>
                <a:lnTo>
                  <a:pt x="740357" y="0"/>
                </a:lnTo>
                <a:lnTo>
                  <a:pt x="733567" y="0"/>
                </a:lnTo>
                <a:lnTo>
                  <a:pt x="733567" y="24588"/>
                </a:lnTo>
                <a:close/>
              </a:path>
              <a:path w="746125" h="24764">
                <a:moveTo>
                  <a:pt x="12293" y="24588"/>
                </a:moveTo>
                <a:lnTo>
                  <a:pt x="733567" y="24588"/>
                </a:lnTo>
                <a:lnTo>
                  <a:pt x="733567" y="0"/>
                </a:lnTo>
                <a:lnTo>
                  <a:pt x="12293" y="0"/>
                </a:lnTo>
                <a:lnTo>
                  <a:pt x="12293" y="24588"/>
                </a:lnTo>
                <a:close/>
              </a:path>
              <a:path w="746125" h="24764">
                <a:moveTo>
                  <a:pt x="5503" y="24588"/>
                </a:moveTo>
                <a:lnTo>
                  <a:pt x="12293" y="24588"/>
                </a:lnTo>
                <a:lnTo>
                  <a:pt x="12293" y="0"/>
                </a:lnTo>
                <a:lnTo>
                  <a:pt x="5503" y="0"/>
                </a:lnTo>
                <a:lnTo>
                  <a:pt x="0" y="5504"/>
                </a:lnTo>
                <a:lnTo>
                  <a:pt x="0" y="19084"/>
                </a:lnTo>
                <a:lnTo>
                  <a:pt x="5503" y="2458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66579" y="7974965"/>
            <a:ext cx="770819" cy="45719"/>
          </a:xfrm>
          <a:custGeom>
            <a:avLst/>
            <a:gdLst/>
            <a:ahLst/>
            <a:cxnLst/>
            <a:rect l="l" t="t" r="r" b="b"/>
            <a:pathLst>
              <a:path w="746125" h="24764">
                <a:moveTo>
                  <a:pt x="733567" y="24588"/>
                </a:moveTo>
                <a:lnTo>
                  <a:pt x="740357" y="24588"/>
                </a:lnTo>
                <a:lnTo>
                  <a:pt x="745861" y="19084"/>
                </a:lnTo>
                <a:lnTo>
                  <a:pt x="745861" y="5504"/>
                </a:lnTo>
                <a:lnTo>
                  <a:pt x="740357" y="0"/>
                </a:lnTo>
                <a:lnTo>
                  <a:pt x="733567" y="0"/>
                </a:lnTo>
                <a:lnTo>
                  <a:pt x="733567" y="24588"/>
                </a:lnTo>
                <a:close/>
              </a:path>
              <a:path w="746125" h="24764">
                <a:moveTo>
                  <a:pt x="12293" y="24588"/>
                </a:moveTo>
                <a:lnTo>
                  <a:pt x="733567" y="24588"/>
                </a:lnTo>
                <a:lnTo>
                  <a:pt x="733567" y="0"/>
                </a:lnTo>
                <a:lnTo>
                  <a:pt x="12293" y="0"/>
                </a:lnTo>
                <a:lnTo>
                  <a:pt x="12293" y="24588"/>
                </a:lnTo>
                <a:close/>
              </a:path>
              <a:path w="746125" h="24764">
                <a:moveTo>
                  <a:pt x="5503" y="24588"/>
                </a:moveTo>
                <a:lnTo>
                  <a:pt x="12293" y="24588"/>
                </a:lnTo>
                <a:lnTo>
                  <a:pt x="12293" y="0"/>
                </a:lnTo>
                <a:lnTo>
                  <a:pt x="5503" y="0"/>
                </a:lnTo>
                <a:lnTo>
                  <a:pt x="0" y="5504"/>
                </a:lnTo>
                <a:lnTo>
                  <a:pt x="0" y="19084"/>
                </a:lnTo>
                <a:lnTo>
                  <a:pt x="5503" y="2458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72924" y="7923114"/>
            <a:ext cx="746125" cy="45719"/>
          </a:xfrm>
          <a:custGeom>
            <a:avLst/>
            <a:gdLst/>
            <a:ahLst/>
            <a:cxnLst/>
            <a:rect l="l" t="t" r="r" b="b"/>
            <a:pathLst>
              <a:path w="746125" h="24764">
                <a:moveTo>
                  <a:pt x="733567" y="24588"/>
                </a:moveTo>
                <a:lnTo>
                  <a:pt x="740357" y="24588"/>
                </a:lnTo>
                <a:lnTo>
                  <a:pt x="745861" y="19084"/>
                </a:lnTo>
                <a:lnTo>
                  <a:pt x="745861" y="5504"/>
                </a:lnTo>
                <a:lnTo>
                  <a:pt x="740357" y="0"/>
                </a:lnTo>
                <a:lnTo>
                  <a:pt x="733567" y="0"/>
                </a:lnTo>
                <a:lnTo>
                  <a:pt x="733567" y="24588"/>
                </a:lnTo>
                <a:close/>
              </a:path>
              <a:path w="746125" h="24764">
                <a:moveTo>
                  <a:pt x="12293" y="24588"/>
                </a:moveTo>
                <a:lnTo>
                  <a:pt x="733567" y="24588"/>
                </a:lnTo>
                <a:lnTo>
                  <a:pt x="733567" y="0"/>
                </a:lnTo>
                <a:lnTo>
                  <a:pt x="12293" y="0"/>
                </a:lnTo>
                <a:lnTo>
                  <a:pt x="12293" y="24588"/>
                </a:lnTo>
                <a:close/>
              </a:path>
              <a:path w="746125" h="24764">
                <a:moveTo>
                  <a:pt x="5503" y="24588"/>
                </a:moveTo>
                <a:lnTo>
                  <a:pt x="12293" y="24588"/>
                </a:lnTo>
                <a:lnTo>
                  <a:pt x="12293" y="0"/>
                </a:lnTo>
                <a:lnTo>
                  <a:pt x="5503" y="0"/>
                </a:lnTo>
                <a:lnTo>
                  <a:pt x="0" y="5504"/>
                </a:lnTo>
                <a:lnTo>
                  <a:pt x="0" y="19084"/>
                </a:lnTo>
                <a:lnTo>
                  <a:pt x="5503" y="24588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1060451" y="2811369"/>
            <a:ext cx="4191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5AB282"/>
                </a:solidFill>
              </a:rPr>
              <a:t>44.04.01 – </a:t>
            </a:r>
            <a:r>
              <a:rPr lang="ru-RU" sz="3200" b="1" dirty="0" smtClean="0">
                <a:solidFill>
                  <a:srgbClr val="5AB282"/>
                </a:solidFill>
              </a:rPr>
              <a:t>Педагогическое образование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Профиль: </a:t>
            </a:r>
            <a:r>
              <a:rPr lang="ru-RU" sz="3200" b="1" dirty="0" err="1" smtClean="0"/>
              <a:t>Медиаобразование</a:t>
            </a:r>
            <a:endParaRPr lang="ru-RU" sz="3200" b="1" dirty="0" smtClean="0"/>
          </a:p>
          <a:p>
            <a:r>
              <a:rPr lang="ru-RU" sz="3200" dirty="0" smtClean="0"/>
              <a:t>(2013-2023)</a:t>
            </a:r>
            <a:endParaRPr lang="ru-RU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623051" y="2811369"/>
            <a:ext cx="471231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5AB282"/>
                </a:solidFill>
              </a:rPr>
              <a:t>42.04.02 </a:t>
            </a:r>
            <a:r>
              <a:rPr lang="ru-RU" sz="3200" dirty="0">
                <a:solidFill>
                  <a:srgbClr val="5AB282"/>
                </a:solidFill>
              </a:rPr>
              <a:t>– </a:t>
            </a:r>
            <a:endParaRPr lang="ru-RU" sz="3200" dirty="0" smtClean="0">
              <a:solidFill>
                <a:srgbClr val="5AB282"/>
              </a:solidFill>
            </a:endParaRPr>
          </a:p>
          <a:p>
            <a:r>
              <a:rPr lang="ru-RU" sz="3200" b="1" dirty="0" smtClean="0">
                <a:solidFill>
                  <a:srgbClr val="5AB282"/>
                </a:solidFill>
              </a:rPr>
              <a:t>Журналистика</a:t>
            </a:r>
            <a:endParaRPr lang="ru-RU" b="1" dirty="0">
              <a:solidFill>
                <a:schemeClr val="accent1"/>
              </a:solidFill>
            </a:endParaRPr>
          </a:p>
          <a:p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Профиль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3200" b="1" dirty="0" err="1" smtClean="0"/>
              <a:t>Медийно</a:t>
            </a:r>
            <a:r>
              <a:rPr lang="ru-RU" sz="3200" b="1" dirty="0" smtClean="0"/>
              <a:t>-</a:t>
            </a:r>
          </a:p>
          <a:p>
            <a:r>
              <a:rPr lang="ru-RU" sz="3200" b="1" dirty="0" smtClean="0"/>
              <a:t>информационная </a:t>
            </a:r>
          </a:p>
          <a:p>
            <a:r>
              <a:rPr lang="ru-RU" sz="3200" b="1" dirty="0"/>
              <a:t>г</a:t>
            </a:r>
            <a:r>
              <a:rPr lang="ru-RU" sz="3200" b="1" dirty="0" smtClean="0"/>
              <a:t>рамотность</a:t>
            </a:r>
            <a:r>
              <a:rPr lang="ru-RU" sz="3200" dirty="0" smtClean="0"/>
              <a:t> (2016-2018)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3023850" y="2811369"/>
            <a:ext cx="533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5AB282"/>
                </a:solidFill>
              </a:rPr>
              <a:t>44.04.01 – </a:t>
            </a:r>
            <a:endParaRPr lang="ru-RU" sz="3200" dirty="0" smtClean="0">
              <a:solidFill>
                <a:srgbClr val="5AB282"/>
              </a:solidFill>
            </a:endParaRPr>
          </a:p>
          <a:p>
            <a:r>
              <a:rPr lang="ru-RU" sz="3200" b="1" dirty="0" smtClean="0">
                <a:solidFill>
                  <a:srgbClr val="5AB282"/>
                </a:solidFill>
              </a:rPr>
              <a:t>Педагогическое </a:t>
            </a:r>
            <a:r>
              <a:rPr lang="ru-RU" sz="3200" b="1" dirty="0">
                <a:solidFill>
                  <a:srgbClr val="5AB282"/>
                </a:solidFill>
              </a:rPr>
              <a:t>образование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Профиль: 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1" dirty="0" err="1" smtClean="0"/>
              <a:t>Медиаобразование</a:t>
            </a:r>
            <a:endParaRPr lang="ru-RU" sz="3200" b="1" dirty="0" smtClean="0"/>
          </a:p>
          <a:p>
            <a:r>
              <a:rPr lang="ru-RU" sz="3200" b="1" dirty="0"/>
              <a:t>в</a:t>
            </a:r>
            <a:r>
              <a:rPr lang="ru-RU" sz="3200" b="1" dirty="0" smtClean="0"/>
              <a:t> библиотечной сфере</a:t>
            </a:r>
          </a:p>
          <a:p>
            <a:r>
              <a:rPr lang="ru-RU" sz="3200" dirty="0" smtClean="0"/>
              <a:t>(2017-2019)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60449" y="6637702"/>
            <a:ext cx="448698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5AB282"/>
                </a:solidFill>
              </a:rPr>
              <a:t>44.04.01 – </a:t>
            </a:r>
            <a:endParaRPr lang="ru-RU" sz="3200" dirty="0" smtClean="0">
              <a:solidFill>
                <a:srgbClr val="5AB282"/>
              </a:solidFill>
            </a:endParaRPr>
          </a:p>
          <a:p>
            <a:r>
              <a:rPr lang="ru-RU" sz="3200" b="1" dirty="0" smtClean="0">
                <a:solidFill>
                  <a:srgbClr val="5AB282"/>
                </a:solidFill>
              </a:rPr>
              <a:t>Педагогическое </a:t>
            </a:r>
            <a:r>
              <a:rPr lang="ru-RU" sz="3200" b="1" dirty="0">
                <a:solidFill>
                  <a:srgbClr val="5AB282"/>
                </a:solidFill>
              </a:rPr>
              <a:t>образование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Профиль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3200" b="1" dirty="0" err="1" smtClean="0"/>
              <a:t>Медиаобразование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в сфере </a:t>
            </a:r>
            <a:r>
              <a:rPr lang="ru-RU" sz="3200" b="1" dirty="0" err="1" smtClean="0"/>
              <a:t>межнацио-нальных</a:t>
            </a:r>
            <a:r>
              <a:rPr lang="ru-RU" sz="3200" b="1" dirty="0" smtClean="0"/>
              <a:t> отношений</a:t>
            </a:r>
          </a:p>
          <a:p>
            <a:r>
              <a:rPr lang="ru-RU" sz="3200" dirty="0" smtClean="0"/>
              <a:t>(2018-2020)</a:t>
            </a:r>
            <a:endParaRPr lang="ru-RU" sz="3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3023850" y="6645274"/>
            <a:ext cx="495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AB282"/>
                </a:solidFill>
              </a:rPr>
              <a:t>44.04.01 – </a:t>
            </a:r>
            <a:endParaRPr lang="ru-RU" sz="3200" dirty="0" smtClean="0">
              <a:solidFill>
                <a:srgbClr val="5AB282"/>
              </a:solidFill>
            </a:endParaRPr>
          </a:p>
          <a:p>
            <a:r>
              <a:rPr lang="ru-RU" sz="3200" b="1" dirty="0" smtClean="0">
                <a:solidFill>
                  <a:srgbClr val="5AB282"/>
                </a:solidFill>
              </a:rPr>
              <a:t>Педагогическое </a:t>
            </a:r>
            <a:r>
              <a:rPr lang="ru-RU" sz="3200" b="1" dirty="0">
                <a:solidFill>
                  <a:srgbClr val="5AB282"/>
                </a:solidFill>
              </a:rPr>
              <a:t>образование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Профиль: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1" dirty="0" err="1" smtClean="0"/>
              <a:t>Медиаобразование</a:t>
            </a:r>
            <a:endParaRPr lang="ru-RU" sz="3200" b="1" dirty="0" smtClean="0"/>
          </a:p>
          <a:p>
            <a:r>
              <a:rPr lang="ru-RU" sz="3200" b="1" dirty="0" smtClean="0"/>
              <a:t>в социокультурной сфере</a:t>
            </a:r>
          </a:p>
          <a:p>
            <a:r>
              <a:rPr lang="ru-RU" sz="3200" dirty="0" smtClean="0"/>
              <a:t>(2022-2023)</a:t>
            </a:r>
            <a:endParaRPr lang="ru-RU" sz="3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623051" y="6645275"/>
            <a:ext cx="534987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AB282"/>
                </a:solidFill>
              </a:rPr>
              <a:t>44.04.01 – </a:t>
            </a:r>
            <a:r>
              <a:rPr lang="ru-RU" sz="3200" b="1" dirty="0">
                <a:solidFill>
                  <a:srgbClr val="5AB282"/>
                </a:solidFill>
              </a:rPr>
              <a:t>Педагогическое образование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Профиль: </a:t>
            </a:r>
            <a:r>
              <a:rPr lang="ru-RU" sz="3200" b="1" dirty="0" err="1" smtClean="0"/>
              <a:t>Медиабезопасность</a:t>
            </a:r>
            <a:r>
              <a:rPr lang="ru-RU" sz="3200" b="1" dirty="0" smtClean="0"/>
              <a:t>  личности в цифровую эпоху </a:t>
            </a:r>
            <a:r>
              <a:rPr lang="ru-RU" sz="3200" dirty="0" smtClean="0"/>
              <a:t>(2019-2020,</a:t>
            </a:r>
          </a:p>
          <a:p>
            <a:r>
              <a:rPr lang="ru-RU" sz="3200" dirty="0" smtClean="0"/>
              <a:t>совместно с кафедрой </a:t>
            </a:r>
            <a:r>
              <a:rPr lang="ru-RU" sz="3200" dirty="0" err="1" smtClean="0"/>
              <a:t>психо</a:t>
            </a:r>
            <a:r>
              <a:rPr lang="ru-RU" sz="3200" dirty="0" smtClean="0"/>
              <a:t>-логии труда и </a:t>
            </a:r>
            <a:r>
              <a:rPr lang="ru-RU" sz="3200" dirty="0" err="1" smtClean="0"/>
              <a:t>психологичес</a:t>
            </a:r>
            <a:r>
              <a:rPr lang="ru-RU" sz="3200" dirty="0" smtClean="0"/>
              <a:t>-кого консультирования)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365250" y="930275"/>
            <a:ext cx="1737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+mj-lt"/>
              </a:rPr>
              <a:t>Уровень 2: Подготовка </a:t>
            </a:r>
            <a:r>
              <a:rPr lang="ru-RU" sz="5400" b="1" dirty="0" err="1" smtClean="0">
                <a:solidFill>
                  <a:srgbClr val="0033CC"/>
                </a:solidFill>
                <a:latin typeface="+mj-lt"/>
              </a:rPr>
              <a:t>медиапедагогов</a:t>
            </a:r>
            <a:r>
              <a:rPr lang="ru-RU" sz="5400" b="1" dirty="0" smtClean="0">
                <a:solidFill>
                  <a:srgbClr val="0033CC"/>
                </a:solidFill>
                <a:latin typeface="+mj-lt"/>
              </a:rPr>
              <a:t> в магистратуре</a:t>
            </a:r>
          </a:p>
        </p:txBody>
      </p:sp>
    </p:spTree>
    <p:extLst>
      <p:ext uri="{BB962C8B-B14F-4D97-AF65-F5344CB8AC3E}">
        <p14:creationId xmlns:p14="http://schemas.microsoft.com/office/powerpoint/2010/main" val="37265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/>
          <p:cNvGrpSpPr/>
          <p:nvPr/>
        </p:nvGrpSpPr>
        <p:grpSpPr>
          <a:xfrm>
            <a:off x="7083008" y="2640091"/>
            <a:ext cx="6705600" cy="8686800"/>
            <a:chOff x="14743007" y="2680546"/>
            <a:chExt cx="3843020" cy="5414010"/>
          </a:xfrm>
          <a:solidFill>
            <a:schemeClr val="bg1">
              <a:lumMod val="75000"/>
            </a:schemeClr>
          </a:solidFill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43007" y="2680546"/>
              <a:ext cx="3842814" cy="5413447"/>
            </a:xfrm>
            <a:prstGeom prst="rect">
              <a:avLst/>
            </a:prstGeom>
            <a:grpFill/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84890" y="2680546"/>
              <a:ext cx="3759047" cy="5329680"/>
            </a:xfrm>
            <a:prstGeom prst="rect">
              <a:avLst/>
            </a:prstGeom>
            <a:grpFill/>
          </p:spPr>
        </p:pic>
      </p:grpSp>
      <p:grpSp>
        <p:nvGrpSpPr>
          <p:cNvPr id="18" name="object 18"/>
          <p:cNvGrpSpPr/>
          <p:nvPr/>
        </p:nvGrpSpPr>
        <p:grpSpPr>
          <a:xfrm>
            <a:off x="1746250" y="2640091"/>
            <a:ext cx="4648200" cy="7088103"/>
            <a:chOff x="13046723" y="5622865"/>
            <a:chExt cx="3654425" cy="5162550"/>
          </a:xfrm>
          <a:solidFill>
            <a:schemeClr val="bg1">
              <a:lumMod val="75000"/>
            </a:schemeClr>
          </a:solidFill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6723" y="5622865"/>
              <a:ext cx="3654339" cy="5162146"/>
            </a:xfrm>
            <a:prstGeom prst="rect">
              <a:avLst/>
            </a:prstGeom>
            <a:grpFill/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88606" y="5622865"/>
              <a:ext cx="3570571" cy="5078379"/>
            </a:xfrm>
            <a:prstGeom prst="rect">
              <a:avLst/>
            </a:prstGeom>
            <a:grpFill/>
          </p:spPr>
        </p:pic>
      </p:grpSp>
      <p:grpSp>
        <p:nvGrpSpPr>
          <p:cNvPr id="21" name="object 21"/>
          <p:cNvGrpSpPr/>
          <p:nvPr/>
        </p:nvGrpSpPr>
        <p:grpSpPr>
          <a:xfrm>
            <a:off x="14547850" y="2835275"/>
            <a:ext cx="4953000" cy="7086600"/>
            <a:chOff x="3759047" y="5622865"/>
            <a:chExt cx="3675379" cy="5162550"/>
          </a:xfrm>
          <a:solidFill>
            <a:schemeClr val="bg1">
              <a:lumMod val="75000"/>
            </a:schemeClr>
          </a:solidFill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9047" y="5622865"/>
              <a:ext cx="3675280" cy="5162146"/>
            </a:xfrm>
            <a:prstGeom prst="rect">
              <a:avLst/>
            </a:prstGeom>
            <a:grpFill/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0931" y="5622865"/>
              <a:ext cx="3591513" cy="5078379"/>
            </a:xfrm>
            <a:prstGeom prst="rect">
              <a:avLst/>
            </a:prstGeom>
            <a:grpFill/>
          </p:spPr>
        </p:pic>
      </p:grpSp>
      <p:sp>
        <p:nvSpPr>
          <p:cNvPr id="5" name="TextBox 4"/>
          <p:cNvSpPr txBox="1"/>
          <p:nvPr/>
        </p:nvSpPr>
        <p:spPr>
          <a:xfrm>
            <a:off x="679450" y="473075"/>
            <a:ext cx="1798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+mj-lt"/>
                <a:cs typeface="Aharoni" pitchFamily="2" charset="-79"/>
              </a:rPr>
              <a:t>Научные конференции Института журналистики, </a:t>
            </a:r>
          </a:p>
          <a:p>
            <a:r>
              <a:rPr lang="ru-RU" sz="4800" b="1" dirty="0" smtClean="0">
                <a:solidFill>
                  <a:srgbClr val="0033CC"/>
                </a:solidFill>
                <a:latin typeface="+mj-lt"/>
                <a:cs typeface="Aharoni" pitchFamily="2" charset="-79"/>
              </a:rPr>
              <a:t>коммуникаций </a:t>
            </a:r>
            <a:r>
              <a:rPr lang="ru-RU" sz="4800" b="1" dirty="0" smtClean="0">
                <a:solidFill>
                  <a:srgbClr val="0033CC"/>
                </a:solidFill>
                <a:cs typeface="Aharoni" pitchFamily="2" charset="-79"/>
              </a:rPr>
              <a:t>и </a:t>
            </a:r>
            <a:r>
              <a:rPr lang="ru-RU" sz="4800" b="1" dirty="0" err="1" smtClean="0">
                <a:solidFill>
                  <a:srgbClr val="0033CC"/>
                </a:solidFill>
                <a:cs typeface="Aharoni" pitchFamily="2" charset="-79"/>
              </a:rPr>
              <a:t>медиаобразования</a:t>
            </a:r>
            <a:r>
              <a:rPr lang="ru-RU" sz="4800" b="1" dirty="0" smtClean="0">
                <a:solidFill>
                  <a:srgbClr val="0033CC"/>
                </a:solidFill>
                <a:cs typeface="Aharoni" pitchFamily="2" charset="-79"/>
              </a:rPr>
              <a:t> МПГУ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25821" y="4227682"/>
            <a:ext cx="11845925" cy="2642235"/>
          </a:xfrm>
          <a:custGeom>
            <a:avLst/>
            <a:gdLst/>
            <a:ahLst/>
            <a:cxnLst/>
            <a:rect l="l" t="t" r="r" b="b"/>
            <a:pathLst>
              <a:path w="11845925" h="2642234">
                <a:moveTo>
                  <a:pt x="2717037" y="0"/>
                </a:moveTo>
                <a:lnTo>
                  <a:pt x="2662576" y="2197"/>
                </a:lnTo>
                <a:lnTo>
                  <a:pt x="2609261" y="8788"/>
                </a:lnTo>
                <a:lnTo>
                  <a:pt x="2557092" y="19776"/>
                </a:lnTo>
                <a:lnTo>
                  <a:pt x="2506070" y="35161"/>
                </a:lnTo>
                <a:lnTo>
                  <a:pt x="2456768" y="54077"/>
                </a:lnTo>
                <a:lnTo>
                  <a:pt x="2409759" y="77199"/>
                </a:lnTo>
                <a:lnTo>
                  <a:pt x="2365043" y="104526"/>
                </a:lnTo>
                <a:lnTo>
                  <a:pt x="2322620" y="136058"/>
                </a:lnTo>
                <a:lnTo>
                  <a:pt x="2284022" y="172558"/>
                </a:lnTo>
                <a:lnTo>
                  <a:pt x="2249243" y="214789"/>
                </a:lnTo>
                <a:lnTo>
                  <a:pt x="2218284" y="262752"/>
                </a:lnTo>
                <a:lnTo>
                  <a:pt x="2191148" y="316451"/>
                </a:lnTo>
                <a:lnTo>
                  <a:pt x="2173539" y="362250"/>
                </a:lnTo>
                <a:lnTo>
                  <a:pt x="2159823" y="410470"/>
                </a:lnTo>
                <a:lnTo>
                  <a:pt x="2150057" y="460823"/>
                </a:lnTo>
                <a:lnTo>
                  <a:pt x="2144185" y="513596"/>
                </a:lnTo>
                <a:lnTo>
                  <a:pt x="2142228" y="568694"/>
                </a:lnTo>
                <a:lnTo>
                  <a:pt x="2144185" y="621404"/>
                </a:lnTo>
                <a:lnTo>
                  <a:pt x="2150057" y="671915"/>
                </a:lnTo>
                <a:lnTo>
                  <a:pt x="2159842" y="720224"/>
                </a:lnTo>
                <a:lnTo>
                  <a:pt x="2173539" y="766332"/>
                </a:lnTo>
                <a:lnTo>
                  <a:pt x="2191148" y="810237"/>
                </a:lnTo>
                <a:lnTo>
                  <a:pt x="2218378" y="861066"/>
                </a:lnTo>
                <a:lnTo>
                  <a:pt x="2249622" y="906547"/>
                </a:lnTo>
                <a:lnTo>
                  <a:pt x="2284879" y="946677"/>
                </a:lnTo>
                <a:lnTo>
                  <a:pt x="2324149" y="981457"/>
                </a:lnTo>
                <a:lnTo>
                  <a:pt x="2367243" y="1011650"/>
                </a:lnTo>
                <a:lnTo>
                  <a:pt x="2412437" y="1038022"/>
                </a:lnTo>
                <a:lnTo>
                  <a:pt x="2459731" y="1060571"/>
                </a:lnTo>
                <a:lnTo>
                  <a:pt x="2509127" y="1079296"/>
                </a:lnTo>
                <a:lnTo>
                  <a:pt x="2560150" y="1094009"/>
                </a:lnTo>
                <a:lnTo>
                  <a:pt x="2612318" y="1104520"/>
                </a:lnTo>
                <a:lnTo>
                  <a:pt x="2665633" y="1110826"/>
                </a:lnTo>
                <a:lnTo>
                  <a:pt x="2720095" y="1112929"/>
                </a:lnTo>
                <a:lnTo>
                  <a:pt x="2775428" y="1111018"/>
                </a:lnTo>
                <a:lnTo>
                  <a:pt x="2829317" y="1105285"/>
                </a:lnTo>
                <a:lnTo>
                  <a:pt x="2881761" y="1095731"/>
                </a:lnTo>
                <a:lnTo>
                  <a:pt x="2932762" y="1082354"/>
                </a:lnTo>
                <a:lnTo>
                  <a:pt x="2982318" y="1065156"/>
                </a:lnTo>
                <a:lnTo>
                  <a:pt x="3030431" y="1044135"/>
                </a:lnTo>
                <a:lnTo>
                  <a:pt x="3030431" y="908077"/>
                </a:lnTo>
                <a:lnTo>
                  <a:pt x="2755256" y="908077"/>
                </a:lnTo>
                <a:lnTo>
                  <a:pt x="2719621" y="906834"/>
                </a:lnTo>
                <a:lnTo>
                  <a:pt x="2650062" y="896896"/>
                </a:lnTo>
                <a:lnTo>
                  <a:pt x="2583942" y="876354"/>
                </a:lnTo>
                <a:lnTo>
                  <a:pt x="2523556" y="845781"/>
                </a:lnTo>
                <a:lnTo>
                  <a:pt x="2469956" y="805553"/>
                </a:lnTo>
                <a:lnTo>
                  <a:pt x="2427149" y="752811"/>
                </a:lnTo>
                <a:lnTo>
                  <a:pt x="2395713" y="686789"/>
                </a:lnTo>
                <a:lnTo>
                  <a:pt x="2385681" y="649718"/>
                </a:lnTo>
                <a:lnTo>
                  <a:pt x="2379662" y="610354"/>
                </a:lnTo>
                <a:lnTo>
                  <a:pt x="2377655" y="568694"/>
                </a:lnTo>
                <a:lnTo>
                  <a:pt x="2380713" y="511028"/>
                </a:lnTo>
                <a:lnTo>
                  <a:pt x="2389885" y="458286"/>
                </a:lnTo>
                <a:lnTo>
                  <a:pt x="2405173" y="410470"/>
                </a:lnTo>
                <a:lnTo>
                  <a:pt x="2426575" y="367580"/>
                </a:lnTo>
                <a:lnTo>
                  <a:pt x="2454093" y="329615"/>
                </a:lnTo>
                <a:lnTo>
                  <a:pt x="2487725" y="296577"/>
                </a:lnTo>
                <a:lnTo>
                  <a:pt x="2526158" y="268084"/>
                </a:lnTo>
                <a:lnTo>
                  <a:pt x="2567053" y="244771"/>
                </a:lnTo>
                <a:lnTo>
                  <a:pt x="2610410" y="226638"/>
                </a:lnTo>
                <a:lnTo>
                  <a:pt x="2656229" y="213685"/>
                </a:lnTo>
                <a:lnTo>
                  <a:pt x="2704511" y="205914"/>
                </a:lnTo>
                <a:lnTo>
                  <a:pt x="2755256" y="203323"/>
                </a:lnTo>
                <a:lnTo>
                  <a:pt x="3022787" y="203323"/>
                </a:lnTo>
                <a:lnTo>
                  <a:pt x="3022787" y="68793"/>
                </a:lnTo>
                <a:lnTo>
                  <a:pt x="2976076" y="47773"/>
                </a:lnTo>
                <a:lnTo>
                  <a:pt x="2927666" y="30574"/>
                </a:lnTo>
                <a:lnTo>
                  <a:pt x="2877557" y="17198"/>
                </a:lnTo>
                <a:lnTo>
                  <a:pt x="2825750" y="7643"/>
                </a:lnTo>
                <a:lnTo>
                  <a:pt x="2772243" y="1910"/>
                </a:lnTo>
                <a:lnTo>
                  <a:pt x="2717037" y="0"/>
                </a:lnTo>
                <a:close/>
              </a:path>
              <a:path w="11845925" h="2642234">
                <a:moveTo>
                  <a:pt x="3030431" y="819409"/>
                </a:moveTo>
                <a:lnTo>
                  <a:pt x="2995611" y="846501"/>
                </a:lnTo>
                <a:lnTo>
                  <a:pt x="2956374" y="868667"/>
                </a:lnTo>
                <a:lnTo>
                  <a:pt x="2912720" y="885908"/>
                </a:lnTo>
                <a:lnTo>
                  <a:pt x="2864649" y="898224"/>
                </a:lnTo>
                <a:lnTo>
                  <a:pt x="2812161" y="905613"/>
                </a:lnTo>
                <a:lnTo>
                  <a:pt x="2755256" y="908077"/>
                </a:lnTo>
                <a:lnTo>
                  <a:pt x="3030431" y="908077"/>
                </a:lnTo>
                <a:lnTo>
                  <a:pt x="3030431" y="819409"/>
                </a:lnTo>
                <a:close/>
              </a:path>
              <a:path w="11845925" h="2642234">
                <a:moveTo>
                  <a:pt x="3022787" y="203323"/>
                </a:moveTo>
                <a:lnTo>
                  <a:pt x="2755256" y="203323"/>
                </a:lnTo>
                <a:lnTo>
                  <a:pt x="2806853" y="205659"/>
                </a:lnTo>
                <a:lnTo>
                  <a:pt x="2855647" y="212666"/>
                </a:lnTo>
                <a:lnTo>
                  <a:pt x="2901638" y="224345"/>
                </a:lnTo>
                <a:lnTo>
                  <a:pt x="2944825" y="240694"/>
                </a:lnTo>
                <a:lnTo>
                  <a:pt x="2985208" y="261714"/>
                </a:lnTo>
                <a:lnTo>
                  <a:pt x="3022787" y="287404"/>
                </a:lnTo>
                <a:lnTo>
                  <a:pt x="3022787" y="203323"/>
                </a:lnTo>
                <a:close/>
              </a:path>
              <a:path w="11845925" h="2642234">
                <a:moveTo>
                  <a:pt x="4133120" y="21402"/>
                </a:moveTo>
                <a:lnTo>
                  <a:pt x="3202112" y="21402"/>
                </a:lnTo>
                <a:lnTo>
                  <a:pt x="3202112" y="1091526"/>
                </a:lnTo>
                <a:lnTo>
                  <a:pt x="3431424" y="1091526"/>
                </a:lnTo>
                <a:lnTo>
                  <a:pt x="3431424" y="227783"/>
                </a:lnTo>
                <a:lnTo>
                  <a:pt x="4133120" y="227783"/>
                </a:lnTo>
                <a:lnTo>
                  <a:pt x="4133120" y="21402"/>
                </a:lnTo>
                <a:close/>
              </a:path>
              <a:path w="11845925" h="2642234">
                <a:moveTo>
                  <a:pt x="4133120" y="227783"/>
                </a:moveTo>
                <a:lnTo>
                  <a:pt x="3905336" y="227783"/>
                </a:lnTo>
                <a:lnTo>
                  <a:pt x="3905336" y="1091526"/>
                </a:lnTo>
                <a:lnTo>
                  <a:pt x="4133120" y="1091526"/>
                </a:lnTo>
                <a:lnTo>
                  <a:pt x="4133120" y="227783"/>
                </a:lnTo>
                <a:close/>
              </a:path>
              <a:path w="11845925" h="2642234">
                <a:moveTo>
                  <a:pt x="4936917" y="21402"/>
                </a:moveTo>
                <a:lnTo>
                  <a:pt x="4689260" y="21402"/>
                </a:lnTo>
                <a:lnTo>
                  <a:pt x="4252038" y="1091526"/>
                </a:lnTo>
                <a:lnTo>
                  <a:pt x="4488994" y="1091526"/>
                </a:lnTo>
                <a:lnTo>
                  <a:pt x="4568489" y="891260"/>
                </a:lnTo>
                <a:lnTo>
                  <a:pt x="5291074" y="891260"/>
                </a:lnTo>
                <a:lnTo>
                  <a:pt x="5213894" y="701695"/>
                </a:lnTo>
                <a:lnTo>
                  <a:pt x="4640340" y="701695"/>
                </a:lnTo>
                <a:lnTo>
                  <a:pt x="4788629" y="317979"/>
                </a:lnTo>
                <a:lnTo>
                  <a:pt x="4795889" y="298965"/>
                </a:lnTo>
                <a:lnTo>
                  <a:pt x="4802386" y="278613"/>
                </a:lnTo>
                <a:lnTo>
                  <a:pt x="4808120" y="256923"/>
                </a:lnTo>
                <a:lnTo>
                  <a:pt x="4813089" y="233898"/>
                </a:lnTo>
                <a:lnTo>
                  <a:pt x="5023434" y="233898"/>
                </a:lnTo>
                <a:lnTo>
                  <a:pt x="4936917" y="21402"/>
                </a:lnTo>
                <a:close/>
              </a:path>
              <a:path w="11845925" h="2642234">
                <a:moveTo>
                  <a:pt x="5291074" y="891260"/>
                </a:moveTo>
                <a:lnTo>
                  <a:pt x="5057689" y="891260"/>
                </a:lnTo>
                <a:lnTo>
                  <a:pt x="5135655" y="1091526"/>
                </a:lnTo>
                <a:lnTo>
                  <a:pt x="5372611" y="1091526"/>
                </a:lnTo>
                <a:lnTo>
                  <a:pt x="5291074" y="891260"/>
                </a:lnTo>
                <a:close/>
              </a:path>
              <a:path w="11845925" h="2642234">
                <a:moveTo>
                  <a:pt x="5023434" y="233898"/>
                </a:moveTo>
                <a:lnTo>
                  <a:pt x="4813089" y="233898"/>
                </a:lnTo>
                <a:lnTo>
                  <a:pt x="4817390" y="254632"/>
                </a:lnTo>
                <a:lnTo>
                  <a:pt x="4822646" y="275558"/>
                </a:lnTo>
                <a:lnTo>
                  <a:pt x="4828856" y="296674"/>
                </a:lnTo>
                <a:lnTo>
                  <a:pt x="4836020" y="317979"/>
                </a:lnTo>
                <a:lnTo>
                  <a:pt x="4985837" y="701695"/>
                </a:lnTo>
                <a:lnTo>
                  <a:pt x="5213894" y="701695"/>
                </a:lnTo>
                <a:lnTo>
                  <a:pt x="5023434" y="233898"/>
                </a:lnTo>
                <a:close/>
              </a:path>
              <a:path w="11845925" h="2642234">
                <a:moveTo>
                  <a:pt x="5958164" y="0"/>
                </a:moveTo>
                <a:lnTo>
                  <a:pt x="5903702" y="2197"/>
                </a:lnTo>
                <a:lnTo>
                  <a:pt x="5850387" y="8788"/>
                </a:lnTo>
                <a:lnTo>
                  <a:pt x="5798218" y="19776"/>
                </a:lnTo>
                <a:lnTo>
                  <a:pt x="5747196" y="35161"/>
                </a:lnTo>
                <a:lnTo>
                  <a:pt x="5697894" y="54077"/>
                </a:lnTo>
                <a:lnTo>
                  <a:pt x="5650885" y="77199"/>
                </a:lnTo>
                <a:lnTo>
                  <a:pt x="5606169" y="104526"/>
                </a:lnTo>
                <a:lnTo>
                  <a:pt x="5563747" y="136058"/>
                </a:lnTo>
                <a:lnTo>
                  <a:pt x="5525149" y="172558"/>
                </a:lnTo>
                <a:lnTo>
                  <a:pt x="5490369" y="214789"/>
                </a:lnTo>
                <a:lnTo>
                  <a:pt x="5459410" y="262752"/>
                </a:lnTo>
                <a:lnTo>
                  <a:pt x="5432274" y="316451"/>
                </a:lnTo>
                <a:lnTo>
                  <a:pt x="5414666" y="362250"/>
                </a:lnTo>
                <a:lnTo>
                  <a:pt x="5400950" y="410470"/>
                </a:lnTo>
                <a:lnTo>
                  <a:pt x="5391183" y="460823"/>
                </a:lnTo>
                <a:lnTo>
                  <a:pt x="5385312" y="513596"/>
                </a:lnTo>
                <a:lnTo>
                  <a:pt x="5383354" y="568694"/>
                </a:lnTo>
                <a:lnTo>
                  <a:pt x="5385312" y="621404"/>
                </a:lnTo>
                <a:lnTo>
                  <a:pt x="5391183" y="671915"/>
                </a:lnTo>
                <a:lnTo>
                  <a:pt x="5400968" y="720224"/>
                </a:lnTo>
                <a:lnTo>
                  <a:pt x="5414666" y="766332"/>
                </a:lnTo>
                <a:lnTo>
                  <a:pt x="5432274" y="810237"/>
                </a:lnTo>
                <a:lnTo>
                  <a:pt x="5459505" y="861066"/>
                </a:lnTo>
                <a:lnTo>
                  <a:pt x="5490749" y="906547"/>
                </a:lnTo>
                <a:lnTo>
                  <a:pt x="5526006" y="946677"/>
                </a:lnTo>
                <a:lnTo>
                  <a:pt x="5565275" y="981457"/>
                </a:lnTo>
                <a:lnTo>
                  <a:pt x="5608370" y="1011650"/>
                </a:lnTo>
                <a:lnTo>
                  <a:pt x="5653563" y="1038022"/>
                </a:lnTo>
                <a:lnTo>
                  <a:pt x="5700857" y="1060571"/>
                </a:lnTo>
                <a:lnTo>
                  <a:pt x="5750254" y="1079296"/>
                </a:lnTo>
                <a:lnTo>
                  <a:pt x="5801276" y="1094009"/>
                </a:lnTo>
                <a:lnTo>
                  <a:pt x="5853445" y="1104520"/>
                </a:lnTo>
                <a:lnTo>
                  <a:pt x="5906760" y="1110826"/>
                </a:lnTo>
                <a:lnTo>
                  <a:pt x="5961221" y="1112929"/>
                </a:lnTo>
                <a:lnTo>
                  <a:pt x="6016555" y="1111018"/>
                </a:lnTo>
                <a:lnTo>
                  <a:pt x="6070444" y="1105285"/>
                </a:lnTo>
                <a:lnTo>
                  <a:pt x="6122888" y="1095731"/>
                </a:lnTo>
                <a:lnTo>
                  <a:pt x="6173888" y="1082354"/>
                </a:lnTo>
                <a:lnTo>
                  <a:pt x="6223445" y="1065156"/>
                </a:lnTo>
                <a:lnTo>
                  <a:pt x="6271557" y="1044135"/>
                </a:lnTo>
                <a:lnTo>
                  <a:pt x="6271557" y="908077"/>
                </a:lnTo>
                <a:lnTo>
                  <a:pt x="5996383" y="908077"/>
                </a:lnTo>
                <a:lnTo>
                  <a:pt x="5960747" y="906834"/>
                </a:lnTo>
                <a:lnTo>
                  <a:pt x="5891188" y="896896"/>
                </a:lnTo>
                <a:lnTo>
                  <a:pt x="5825069" y="876354"/>
                </a:lnTo>
                <a:lnTo>
                  <a:pt x="5764682" y="845781"/>
                </a:lnTo>
                <a:lnTo>
                  <a:pt x="5711083" y="805553"/>
                </a:lnTo>
                <a:lnTo>
                  <a:pt x="5668276" y="752811"/>
                </a:lnTo>
                <a:lnTo>
                  <a:pt x="5636840" y="686789"/>
                </a:lnTo>
                <a:lnTo>
                  <a:pt x="5626807" y="649718"/>
                </a:lnTo>
                <a:lnTo>
                  <a:pt x="5620788" y="610354"/>
                </a:lnTo>
                <a:lnTo>
                  <a:pt x="5618782" y="568694"/>
                </a:lnTo>
                <a:lnTo>
                  <a:pt x="5621839" y="511028"/>
                </a:lnTo>
                <a:lnTo>
                  <a:pt x="5631012" y="458286"/>
                </a:lnTo>
                <a:lnTo>
                  <a:pt x="5646299" y="410470"/>
                </a:lnTo>
                <a:lnTo>
                  <a:pt x="5667701" y="367580"/>
                </a:lnTo>
                <a:lnTo>
                  <a:pt x="5695219" y="329615"/>
                </a:lnTo>
                <a:lnTo>
                  <a:pt x="5728851" y="296577"/>
                </a:lnTo>
                <a:lnTo>
                  <a:pt x="5767285" y="268084"/>
                </a:lnTo>
                <a:lnTo>
                  <a:pt x="5808180" y="244771"/>
                </a:lnTo>
                <a:lnTo>
                  <a:pt x="5851536" y="226638"/>
                </a:lnTo>
                <a:lnTo>
                  <a:pt x="5897355" y="213685"/>
                </a:lnTo>
                <a:lnTo>
                  <a:pt x="5945637" y="205914"/>
                </a:lnTo>
                <a:lnTo>
                  <a:pt x="5996383" y="203323"/>
                </a:lnTo>
                <a:lnTo>
                  <a:pt x="6263914" y="203323"/>
                </a:lnTo>
                <a:lnTo>
                  <a:pt x="6263914" y="68793"/>
                </a:lnTo>
                <a:lnTo>
                  <a:pt x="6217202" y="47773"/>
                </a:lnTo>
                <a:lnTo>
                  <a:pt x="6168792" y="30574"/>
                </a:lnTo>
                <a:lnTo>
                  <a:pt x="6118684" y="17198"/>
                </a:lnTo>
                <a:lnTo>
                  <a:pt x="6066876" y="7643"/>
                </a:lnTo>
                <a:lnTo>
                  <a:pt x="6013370" y="1910"/>
                </a:lnTo>
                <a:lnTo>
                  <a:pt x="5958164" y="0"/>
                </a:lnTo>
                <a:close/>
              </a:path>
              <a:path w="11845925" h="2642234">
                <a:moveTo>
                  <a:pt x="6271557" y="819409"/>
                </a:moveTo>
                <a:lnTo>
                  <a:pt x="6236737" y="846501"/>
                </a:lnTo>
                <a:lnTo>
                  <a:pt x="6197500" y="868667"/>
                </a:lnTo>
                <a:lnTo>
                  <a:pt x="6153846" y="885908"/>
                </a:lnTo>
                <a:lnTo>
                  <a:pt x="6105775" y="898224"/>
                </a:lnTo>
                <a:lnTo>
                  <a:pt x="6053287" y="905613"/>
                </a:lnTo>
                <a:lnTo>
                  <a:pt x="5996383" y="908077"/>
                </a:lnTo>
                <a:lnTo>
                  <a:pt x="6271557" y="908077"/>
                </a:lnTo>
                <a:lnTo>
                  <a:pt x="6271557" y="819409"/>
                </a:lnTo>
                <a:close/>
              </a:path>
              <a:path w="11845925" h="2642234">
                <a:moveTo>
                  <a:pt x="6263914" y="203323"/>
                </a:moveTo>
                <a:lnTo>
                  <a:pt x="5996383" y="203323"/>
                </a:lnTo>
                <a:lnTo>
                  <a:pt x="6047980" y="205659"/>
                </a:lnTo>
                <a:lnTo>
                  <a:pt x="6096774" y="212666"/>
                </a:lnTo>
                <a:lnTo>
                  <a:pt x="6142764" y="224345"/>
                </a:lnTo>
                <a:lnTo>
                  <a:pt x="6185951" y="240694"/>
                </a:lnTo>
                <a:lnTo>
                  <a:pt x="6226335" y="261714"/>
                </a:lnTo>
                <a:lnTo>
                  <a:pt x="6263914" y="287404"/>
                </a:lnTo>
                <a:lnTo>
                  <a:pt x="6263914" y="203323"/>
                </a:lnTo>
                <a:close/>
              </a:path>
              <a:path w="11845925" h="2642234">
                <a:moveTo>
                  <a:pt x="6672550" y="21402"/>
                </a:moveTo>
                <a:lnTo>
                  <a:pt x="6443238" y="21402"/>
                </a:lnTo>
                <a:lnTo>
                  <a:pt x="6443238" y="1091526"/>
                </a:lnTo>
                <a:lnTo>
                  <a:pt x="6658792" y="1091526"/>
                </a:lnTo>
                <a:lnTo>
                  <a:pt x="6923791" y="720040"/>
                </a:lnTo>
                <a:lnTo>
                  <a:pt x="6667964" y="720040"/>
                </a:lnTo>
                <a:lnTo>
                  <a:pt x="6669971" y="686219"/>
                </a:lnTo>
                <a:lnTo>
                  <a:pt x="6671404" y="650485"/>
                </a:lnTo>
                <a:lnTo>
                  <a:pt x="6672264" y="612839"/>
                </a:lnTo>
                <a:lnTo>
                  <a:pt x="6672550" y="573280"/>
                </a:lnTo>
                <a:lnTo>
                  <a:pt x="6672550" y="21402"/>
                </a:lnTo>
                <a:close/>
              </a:path>
              <a:path w="11845925" h="2642234">
                <a:moveTo>
                  <a:pt x="7381890" y="392888"/>
                </a:moveTo>
                <a:lnTo>
                  <a:pt x="7157164" y="392888"/>
                </a:lnTo>
                <a:lnTo>
                  <a:pt x="7155158" y="426710"/>
                </a:lnTo>
                <a:lnTo>
                  <a:pt x="7153724" y="462444"/>
                </a:lnTo>
                <a:lnTo>
                  <a:pt x="7152864" y="500090"/>
                </a:lnTo>
                <a:lnTo>
                  <a:pt x="7152578" y="539648"/>
                </a:lnTo>
                <a:lnTo>
                  <a:pt x="7152578" y="1091526"/>
                </a:lnTo>
                <a:lnTo>
                  <a:pt x="7381890" y="1091526"/>
                </a:lnTo>
                <a:lnTo>
                  <a:pt x="7381890" y="392888"/>
                </a:lnTo>
                <a:close/>
              </a:path>
              <a:path w="11845925" h="2642234">
                <a:moveTo>
                  <a:pt x="7381890" y="21402"/>
                </a:moveTo>
                <a:lnTo>
                  <a:pt x="7166336" y="21402"/>
                </a:lnTo>
                <a:lnTo>
                  <a:pt x="6667964" y="720040"/>
                </a:lnTo>
                <a:lnTo>
                  <a:pt x="6923791" y="720040"/>
                </a:lnTo>
                <a:lnTo>
                  <a:pt x="7157164" y="392888"/>
                </a:lnTo>
                <a:lnTo>
                  <a:pt x="7381890" y="392888"/>
                </a:lnTo>
                <a:lnTo>
                  <a:pt x="7381890" y="21402"/>
                </a:lnTo>
                <a:close/>
              </a:path>
              <a:path w="11845925" h="2642234">
                <a:moveTo>
                  <a:pt x="8398006" y="21402"/>
                </a:moveTo>
                <a:lnTo>
                  <a:pt x="7610700" y="21402"/>
                </a:lnTo>
                <a:lnTo>
                  <a:pt x="7610700" y="1091526"/>
                </a:lnTo>
                <a:lnTo>
                  <a:pt x="8075440" y="1091526"/>
                </a:lnTo>
                <a:lnTo>
                  <a:pt x="8136046" y="1089536"/>
                </a:lnTo>
                <a:lnTo>
                  <a:pt x="8191804" y="1083566"/>
                </a:lnTo>
                <a:lnTo>
                  <a:pt x="8242714" y="1073615"/>
                </a:lnTo>
                <a:lnTo>
                  <a:pt x="8288776" y="1059684"/>
                </a:lnTo>
                <a:lnTo>
                  <a:pt x="8329988" y="1041773"/>
                </a:lnTo>
                <a:lnTo>
                  <a:pt x="8366353" y="1019882"/>
                </a:lnTo>
                <a:lnTo>
                  <a:pt x="8397869" y="994011"/>
                </a:lnTo>
                <a:lnTo>
                  <a:pt x="8424536" y="964159"/>
                </a:lnTo>
                <a:lnTo>
                  <a:pt x="8446355" y="930328"/>
                </a:lnTo>
                <a:lnTo>
                  <a:pt x="8463325" y="892516"/>
                </a:lnTo>
                <a:lnTo>
                  <a:pt x="8464133" y="889732"/>
                </a:lnTo>
                <a:lnTo>
                  <a:pt x="7840012" y="889732"/>
                </a:lnTo>
                <a:lnTo>
                  <a:pt x="7840012" y="620672"/>
                </a:lnTo>
                <a:lnTo>
                  <a:pt x="8463376" y="620672"/>
                </a:lnTo>
                <a:lnTo>
                  <a:pt x="8451512" y="591625"/>
                </a:lnTo>
                <a:lnTo>
                  <a:pt x="8411384" y="531241"/>
                </a:lnTo>
                <a:lnTo>
                  <a:pt x="8358258" y="487671"/>
                </a:lnTo>
                <a:lnTo>
                  <a:pt x="8295960" y="456330"/>
                </a:lnTo>
                <a:lnTo>
                  <a:pt x="8228315" y="435693"/>
                </a:lnTo>
                <a:lnTo>
                  <a:pt x="8155698" y="423080"/>
                </a:lnTo>
                <a:lnTo>
                  <a:pt x="8116523" y="419927"/>
                </a:lnTo>
                <a:lnTo>
                  <a:pt x="8075440" y="418877"/>
                </a:lnTo>
                <a:lnTo>
                  <a:pt x="7840012" y="418877"/>
                </a:lnTo>
                <a:lnTo>
                  <a:pt x="7840012" y="227783"/>
                </a:lnTo>
                <a:lnTo>
                  <a:pt x="8398006" y="227783"/>
                </a:lnTo>
                <a:lnTo>
                  <a:pt x="8398006" y="21402"/>
                </a:lnTo>
                <a:close/>
              </a:path>
              <a:path w="11845925" h="2642234">
                <a:moveTo>
                  <a:pt x="8463376" y="620672"/>
                </a:moveTo>
                <a:lnTo>
                  <a:pt x="8076968" y="620672"/>
                </a:lnTo>
                <a:lnTo>
                  <a:pt x="8115284" y="622488"/>
                </a:lnTo>
                <a:lnTo>
                  <a:pt x="8149203" y="627935"/>
                </a:lnTo>
                <a:lnTo>
                  <a:pt x="8203855" y="649718"/>
                </a:lnTo>
                <a:lnTo>
                  <a:pt x="8239397" y="689848"/>
                </a:lnTo>
                <a:lnTo>
                  <a:pt x="8251246" y="755202"/>
                </a:lnTo>
                <a:lnTo>
                  <a:pt x="8248283" y="791128"/>
                </a:lnTo>
                <a:lnTo>
                  <a:pt x="8224587" y="844635"/>
                </a:lnTo>
                <a:lnTo>
                  <a:pt x="8178726" y="874253"/>
                </a:lnTo>
                <a:lnTo>
                  <a:pt x="8115284" y="888012"/>
                </a:lnTo>
                <a:lnTo>
                  <a:pt x="8076968" y="889732"/>
                </a:lnTo>
                <a:lnTo>
                  <a:pt x="8464133" y="889732"/>
                </a:lnTo>
                <a:lnTo>
                  <a:pt x="8475447" y="850725"/>
                </a:lnTo>
                <a:lnTo>
                  <a:pt x="8482720" y="804953"/>
                </a:lnTo>
                <a:lnTo>
                  <a:pt x="8485144" y="755202"/>
                </a:lnTo>
                <a:lnTo>
                  <a:pt x="8483042" y="709433"/>
                </a:lnTo>
                <a:lnTo>
                  <a:pt x="8476735" y="666915"/>
                </a:lnTo>
                <a:lnTo>
                  <a:pt x="8466225" y="627646"/>
                </a:lnTo>
                <a:lnTo>
                  <a:pt x="8463376" y="620672"/>
                </a:lnTo>
                <a:close/>
              </a:path>
              <a:path w="11845925" h="2642234">
                <a:moveTo>
                  <a:pt x="9151376" y="0"/>
                </a:moveTo>
                <a:lnTo>
                  <a:pt x="9097441" y="1834"/>
                </a:lnTo>
                <a:lnTo>
                  <a:pt x="9045708" y="7337"/>
                </a:lnTo>
                <a:lnTo>
                  <a:pt x="8996177" y="16510"/>
                </a:lnTo>
                <a:lnTo>
                  <a:pt x="8948847" y="29351"/>
                </a:lnTo>
                <a:lnTo>
                  <a:pt x="8903718" y="45862"/>
                </a:lnTo>
                <a:lnTo>
                  <a:pt x="8851168" y="70800"/>
                </a:lnTo>
                <a:lnTo>
                  <a:pt x="8803588" y="99750"/>
                </a:lnTo>
                <a:lnTo>
                  <a:pt x="8760974" y="132714"/>
                </a:lnTo>
                <a:lnTo>
                  <a:pt x="8723326" y="169691"/>
                </a:lnTo>
                <a:lnTo>
                  <a:pt x="8690935" y="210011"/>
                </a:lnTo>
                <a:lnTo>
                  <a:pt x="8662558" y="253006"/>
                </a:lnTo>
                <a:lnTo>
                  <a:pt x="8638193" y="298677"/>
                </a:lnTo>
                <a:lnTo>
                  <a:pt x="8617842" y="347026"/>
                </a:lnTo>
                <a:lnTo>
                  <a:pt x="8602462" y="397380"/>
                </a:lnTo>
                <a:lnTo>
                  <a:pt x="8591474" y="449071"/>
                </a:lnTo>
                <a:lnTo>
                  <a:pt x="8584879" y="502099"/>
                </a:lnTo>
                <a:lnTo>
                  <a:pt x="8582681" y="556464"/>
                </a:lnTo>
                <a:lnTo>
                  <a:pt x="8584879" y="610830"/>
                </a:lnTo>
                <a:lnTo>
                  <a:pt x="8591474" y="663858"/>
                </a:lnTo>
                <a:lnTo>
                  <a:pt x="8602462" y="715548"/>
                </a:lnTo>
                <a:lnTo>
                  <a:pt x="8617842" y="765903"/>
                </a:lnTo>
                <a:lnTo>
                  <a:pt x="8638193" y="814251"/>
                </a:lnTo>
                <a:lnTo>
                  <a:pt x="8662558" y="859922"/>
                </a:lnTo>
                <a:lnTo>
                  <a:pt x="8690935" y="902918"/>
                </a:lnTo>
                <a:lnTo>
                  <a:pt x="8723326" y="943238"/>
                </a:lnTo>
                <a:lnTo>
                  <a:pt x="8760974" y="980214"/>
                </a:lnTo>
                <a:lnTo>
                  <a:pt x="8803588" y="1013178"/>
                </a:lnTo>
                <a:lnTo>
                  <a:pt x="8851168" y="1042129"/>
                </a:lnTo>
                <a:lnTo>
                  <a:pt x="8903718" y="1067066"/>
                </a:lnTo>
                <a:lnTo>
                  <a:pt x="8948847" y="1083577"/>
                </a:lnTo>
                <a:lnTo>
                  <a:pt x="8996177" y="1096418"/>
                </a:lnTo>
                <a:lnTo>
                  <a:pt x="9045708" y="1105591"/>
                </a:lnTo>
                <a:lnTo>
                  <a:pt x="9097441" y="1111094"/>
                </a:lnTo>
                <a:lnTo>
                  <a:pt x="9151376" y="1112929"/>
                </a:lnTo>
                <a:lnTo>
                  <a:pt x="9205310" y="1111094"/>
                </a:lnTo>
                <a:lnTo>
                  <a:pt x="9257043" y="1105591"/>
                </a:lnTo>
                <a:lnTo>
                  <a:pt x="9306574" y="1096418"/>
                </a:lnTo>
                <a:lnTo>
                  <a:pt x="9353904" y="1083577"/>
                </a:lnTo>
                <a:lnTo>
                  <a:pt x="9399033" y="1067066"/>
                </a:lnTo>
                <a:lnTo>
                  <a:pt x="9451488" y="1042129"/>
                </a:lnTo>
                <a:lnTo>
                  <a:pt x="9498784" y="1013178"/>
                </a:lnTo>
                <a:lnTo>
                  <a:pt x="9540920" y="980214"/>
                </a:lnTo>
                <a:lnTo>
                  <a:pt x="9577897" y="943238"/>
                </a:lnTo>
                <a:lnTo>
                  <a:pt x="9610864" y="902918"/>
                </a:lnTo>
                <a:lnTo>
                  <a:pt x="9612515" y="900433"/>
                </a:lnTo>
                <a:lnTo>
                  <a:pt x="9151376" y="900433"/>
                </a:lnTo>
                <a:lnTo>
                  <a:pt x="9099908" y="897715"/>
                </a:lnTo>
                <a:lnTo>
                  <a:pt x="9052516" y="889561"/>
                </a:lnTo>
                <a:lnTo>
                  <a:pt x="9009202" y="875972"/>
                </a:lnTo>
                <a:lnTo>
                  <a:pt x="8969964" y="856947"/>
                </a:lnTo>
                <a:lnTo>
                  <a:pt x="8934803" y="832487"/>
                </a:lnTo>
                <a:lnTo>
                  <a:pt x="8903718" y="802593"/>
                </a:lnTo>
                <a:lnTo>
                  <a:pt x="8872348" y="761440"/>
                </a:lnTo>
                <a:lnTo>
                  <a:pt x="8847949" y="716250"/>
                </a:lnTo>
                <a:lnTo>
                  <a:pt x="8830522" y="667023"/>
                </a:lnTo>
                <a:lnTo>
                  <a:pt x="8820065" y="613761"/>
                </a:lnTo>
                <a:lnTo>
                  <a:pt x="8816579" y="556464"/>
                </a:lnTo>
                <a:lnTo>
                  <a:pt x="8820065" y="499168"/>
                </a:lnTo>
                <a:lnTo>
                  <a:pt x="8830522" y="445906"/>
                </a:lnTo>
                <a:lnTo>
                  <a:pt x="8847949" y="396679"/>
                </a:lnTo>
                <a:lnTo>
                  <a:pt x="8872348" y="351489"/>
                </a:lnTo>
                <a:lnTo>
                  <a:pt x="8903718" y="310336"/>
                </a:lnTo>
                <a:lnTo>
                  <a:pt x="8934803" y="280441"/>
                </a:lnTo>
                <a:lnTo>
                  <a:pt x="8969964" y="255982"/>
                </a:lnTo>
                <a:lnTo>
                  <a:pt x="9009202" y="236957"/>
                </a:lnTo>
                <a:lnTo>
                  <a:pt x="9052516" y="223368"/>
                </a:lnTo>
                <a:lnTo>
                  <a:pt x="9099908" y="215214"/>
                </a:lnTo>
                <a:lnTo>
                  <a:pt x="9151376" y="212496"/>
                </a:lnTo>
                <a:lnTo>
                  <a:pt x="9612515" y="212496"/>
                </a:lnTo>
                <a:lnTo>
                  <a:pt x="9610864" y="210011"/>
                </a:lnTo>
                <a:lnTo>
                  <a:pt x="9577897" y="169691"/>
                </a:lnTo>
                <a:lnTo>
                  <a:pt x="9540920" y="132714"/>
                </a:lnTo>
                <a:lnTo>
                  <a:pt x="9498784" y="99750"/>
                </a:lnTo>
                <a:lnTo>
                  <a:pt x="9451488" y="70800"/>
                </a:lnTo>
                <a:lnTo>
                  <a:pt x="9399033" y="45862"/>
                </a:lnTo>
                <a:lnTo>
                  <a:pt x="9353904" y="29351"/>
                </a:lnTo>
                <a:lnTo>
                  <a:pt x="9306574" y="16510"/>
                </a:lnTo>
                <a:lnTo>
                  <a:pt x="9257043" y="7337"/>
                </a:lnTo>
                <a:lnTo>
                  <a:pt x="9205310" y="1834"/>
                </a:lnTo>
                <a:lnTo>
                  <a:pt x="9151376" y="0"/>
                </a:lnTo>
                <a:close/>
              </a:path>
              <a:path w="11845925" h="2642234">
                <a:moveTo>
                  <a:pt x="9612515" y="212496"/>
                </a:moveTo>
                <a:lnTo>
                  <a:pt x="9151376" y="212496"/>
                </a:lnTo>
                <a:lnTo>
                  <a:pt x="9202378" y="215214"/>
                </a:lnTo>
                <a:lnTo>
                  <a:pt x="9249387" y="223368"/>
                </a:lnTo>
                <a:lnTo>
                  <a:pt x="9292404" y="236957"/>
                </a:lnTo>
                <a:lnTo>
                  <a:pt x="9331429" y="255982"/>
                </a:lnTo>
                <a:lnTo>
                  <a:pt x="9366462" y="280441"/>
                </a:lnTo>
                <a:lnTo>
                  <a:pt x="9397504" y="310336"/>
                </a:lnTo>
                <a:lnTo>
                  <a:pt x="9428874" y="351489"/>
                </a:lnTo>
                <a:lnTo>
                  <a:pt x="9453273" y="396679"/>
                </a:lnTo>
                <a:lnTo>
                  <a:pt x="9470701" y="445906"/>
                </a:lnTo>
                <a:lnTo>
                  <a:pt x="9481157" y="499168"/>
                </a:lnTo>
                <a:lnTo>
                  <a:pt x="9484643" y="556464"/>
                </a:lnTo>
                <a:lnTo>
                  <a:pt x="9481157" y="613761"/>
                </a:lnTo>
                <a:lnTo>
                  <a:pt x="9470701" y="667023"/>
                </a:lnTo>
                <a:lnTo>
                  <a:pt x="9453273" y="716250"/>
                </a:lnTo>
                <a:lnTo>
                  <a:pt x="9428874" y="761440"/>
                </a:lnTo>
                <a:lnTo>
                  <a:pt x="9397504" y="802593"/>
                </a:lnTo>
                <a:lnTo>
                  <a:pt x="9366462" y="832487"/>
                </a:lnTo>
                <a:lnTo>
                  <a:pt x="9331429" y="856947"/>
                </a:lnTo>
                <a:lnTo>
                  <a:pt x="9292404" y="875972"/>
                </a:lnTo>
                <a:lnTo>
                  <a:pt x="9249387" y="889561"/>
                </a:lnTo>
                <a:lnTo>
                  <a:pt x="9202378" y="897715"/>
                </a:lnTo>
                <a:lnTo>
                  <a:pt x="9151376" y="900433"/>
                </a:lnTo>
                <a:lnTo>
                  <a:pt x="9612515" y="900433"/>
                </a:lnTo>
                <a:lnTo>
                  <a:pt x="9639434" y="859922"/>
                </a:lnTo>
                <a:lnTo>
                  <a:pt x="9663606" y="814251"/>
                </a:lnTo>
                <a:lnTo>
                  <a:pt x="9683380" y="765903"/>
                </a:lnTo>
                <a:lnTo>
                  <a:pt x="9699432" y="715548"/>
                </a:lnTo>
                <a:lnTo>
                  <a:pt x="9710898" y="663858"/>
                </a:lnTo>
                <a:lnTo>
                  <a:pt x="9717777" y="610830"/>
                </a:lnTo>
                <a:lnTo>
                  <a:pt x="9720070" y="556464"/>
                </a:lnTo>
                <a:lnTo>
                  <a:pt x="9717777" y="502099"/>
                </a:lnTo>
                <a:lnTo>
                  <a:pt x="9710898" y="449071"/>
                </a:lnTo>
                <a:lnTo>
                  <a:pt x="9699432" y="397380"/>
                </a:lnTo>
                <a:lnTo>
                  <a:pt x="9683380" y="347026"/>
                </a:lnTo>
                <a:lnTo>
                  <a:pt x="9663606" y="298677"/>
                </a:lnTo>
                <a:lnTo>
                  <a:pt x="9639434" y="253006"/>
                </a:lnTo>
                <a:lnTo>
                  <a:pt x="9612515" y="212496"/>
                </a:lnTo>
                <a:close/>
              </a:path>
              <a:path w="11845925" h="2642234">
                <a:moveTo>
                  <a:pt x="0" y="2352745"/>
                </a:moveTo>
                <a:lnTo>
                  <a:pt x="0" y="2572884"/>
                </a:lnTo>
                <a:lnTo>
                  <a:pt x="48657" y="2589008"/>
                </a:lnTo>
                <a:lnTo>
                  <a:pt x="97553" y="2602982"/>
                </a:lnTo>
                <a:lnTo>
                  <a:pt x="146688" y="2614805"/>
                </a:lnTo>
                <a:lnTo>
                  <a:pt x="196062" y="2624480"/>
                </a:lnTo>
                <a:lnTo>
                  <a:pt x="245674" y="2632004"/>
                </a:lnTo>
                <a:lnTo>
                  <a:pt x="295526" y="2637378"/>
                </a:lnTo>
                <a:lnTo>
                  <a:pt x="345616" y="2640603"/>
                </a:lnTo>
                <a:lnTo>
                  <a:pt x="395946" y="2641678"/>
                </a:lnTo>
                <a:lnTo>
                  <a:pt x="437987" y="2640627"/>
                </a:lnTo>
                <a:lnTo>
                  <a:pt x="478498" y="2637474"/>
                </a:lnTo>
                <a:lnTo>
                  <a:pt x="517481" y="2632219"/>
                </a:lnTo>
                <a:lnTo>
                  <a:pt x="554936" y="2624862"/>
                </a:lnTo>
                <a:lnTo>
                  <a:pt x="627551" y="2604988"/>
                </a:lnTo>
                <a:lnTo>
                  <a:pt x="695581" y="2575942"/>
                </a:lnTo>
                <a:lnTo>
                  <a:pt x="754437" y="2535048"/>
                </a:lnTo>
                <a:lnTo>
                  <a:pt x="799536" y="2479630"/>
                </a:lnTo>
                <a:lnTo>
                  <a:pt x="819858" y="2435297"/>
                </a:lnTo>
                <a:lnTo>
                  <a:pt x="379130" y="2435297"/>
                </a:lnTo>
                <a:lnTo>
                  <a:pt x="328394" y="2434676"/>
                </a:lnTo>
                <a:lnTo>
                  <a:pt x="278614" y="2431284"/>
                </a:lnTo>
                <a:lnTo>
                  <a:pt x="229790" y="2425121"/>
                </a:lnTo>
                <a:lnTo>
                  <a:pt x="181921" y="2416187"/>
                </a:lnTo>
                <a:lnTo>
                  <a:pt x="135007" y="2404483"/>
                </a:lnTo>
                <a:lnTo>
                  <a:pt x="89049" y="2390008"/>
                </a:lnTo>
                <a:lnTo>
                  <a:pt x="44047" y="2372761"/>
                </a:lnTo>
                <a:lnTo>
                  <a:pt x="0" y="2352745"/>
                </a:lnTo>
                <a:close/>
              </a:path>
              <a:path w="11845925" h="2642234">
                <a:moveTo>
                  <a:pt x="781682" y="1735130"/>
                </a:moveTo>
                <a:lnTo>
                  <a:pt x="353141" y="1735130"/>
                </a:lnTo>
                <a:lnTo>
                  <a:pt x="418070" y="1738527"/>
                </a:lnTo>
                <a:lnTo>
                  <a:pt x="471194" y="1748719"/>
                </a:lnTo>
                <a:lnTo>
                  <a:pt x="512513" y="1765705"/>
                </a:lnTo>
                <a:lnTo>
                  <a:pt x="542026" y="1789485"/>
                </a:lnTo>
                <a:lnTo>
                  <a:pt x="559734" y="1820060"/>
                </a:lnTo>
                <a:lnTo>
                  <a:pt x="565637" y="1857430"/>
                </a:lnTo>
                <a:lnTo>
                  <a:pt x="562866" y="1883323"/>
                </a:lnTo>
                <a:lnTo>
                  <a:pt x="540699" y="1925363"/>
                </a:lnTo>
                <a:lnTo>
                  <a:pt x="497034" y="1953550"/>
                </a:lnTo>
                <a:lnTo>
                  <a:pt x="435884" y="1967309"/>
                </a:lnTo>
                <a:lnTo>
                  <a:pt x="399003" y="1969029"/>
                </a:lnTo>
                <a:lnTo>
                  <a:pt x="174277" y="1969029"/>
                </a:lnTo>
                <a:lnTo>
                  <a:pt x="172748" y="2170823"/>
                </a:lnTo>
                <a:lnTo>
                  <a:pt x="414291" y="2170823"/>
                </a:lnTo>
                <a:lnTo>
                  <a:pt x="473148" y="2174306"/>
                </a:lnTo>
                <a:lnTo>
                  <a:pt x="521303" y="2184752"/>
                </a:lnTo>
                <a:lnTo>
                  <a:pt x="558758" y="2202163"/>
                </a:lnTo>
                <a:lnTo>
                  <a:pt x="601563" y="2257877"/>
                </a:lnTo>
                <a:lnTo>
                  <a:pt x="606913" y="2296181"/>
                </a:lnTo>
                <a:lnTo>
                  <a:pt x="602265" y="2333089"/>
                </a:lnTo>
                <a:lnTo>
                  <a:pt x="565075" y="2389871"/>
                </a:lnTo>
                <a:lnTo>
                  <a:pt x="532535" y="2409745"/>
                </a:lnTo>
                <a:lnTo>
                  <a:pt x="490697" y="2423940"/>
                </a:lnTo>
                <a:lnTo>
                  <a:pt x="439562" y="2432458"/>
                </a:lnTo>
                <a:lnTo>
                  <a:pt x="379130" y="2435297"/>
                </a:lnTo>
                <a:lnTo>
                  <a:pt x="819858" y="2435297"/>
                </a:lnTo>
                <a:lnTo>
                  <a:pt x="828199" y="2410072"/>
                </a:lnTo>
                <a:lnTo>
                  <a:pt x="835366" y="2371280"/>
                </a:lnTo>
                <a:lnTo>
                  <a:pt x="837754" y="2329813"/>
                </a:lnTo>
                <a:lnTo>
                  <a:pt x="833932" y="2276689"/>
                </a:lnTo>
                <a:lnTo>
                  <a:pt x="822467" y="2228916"/>
                </a:lnTo>
                <a:lnTo>
                  <a:pt x="803357" y="2186493"/>
                </a:lnTo>
                <a:lnTo>
                  <a:pt x="776604" y="2149421"/>
                </a:lnTo>
                <a:lnTo>
                  <a:pt x="744692" y="2117699"/>
                </a:lnTo>
                <a:lnTo>
                  <a:pt x="708575" y="2091328"/>
                </a:lnTo>
                <a:lnTo>
                  <a:pt x="668254" y="2070308"/>
                </a:lnTo>
                <a:lnTo>
                  <a:pt x="623729" y="2054639"/>
                </a:lnTo>
                <a:lnTo>
                  <a:pt x="661375" y="2038873"/>
                </a:lnTo>
                <a:lnTo>
                  <a:pt x="694816" y="2019095"/>
                </a:lnTo>
                <a:lnTo>
                  <a:pt x="749087" y="1967500"/>
                </a:lnTo>
                <a:lnTo>
                  <a:pt x="783484" y="1900234"/>
                </a:lnTo>
                <a:lnTo>
                  <a:pt x="792083" y="1862016"/>
                </a:lnTo>
                <a:lnTo>
                  <a:pt x="794949" y="1820740"/>
                </a:lnTo>
                <a:lnTo>
                  <a:pt x="790363" y="1766072"/>
                </a:lnTo>
                <a:lnTo>
                  <a:pt x="781682" y="1735130"/>
                </a:lnTo>
                <a:close/>
              </a:path>
              <a:path w="11845925" h="2642234">
                <a:moveTo>
                  <a:pt x="373015" y="1528749"/>
                </a:moveTo>
                <a:lnTo>
                  <a:pt x="320101" y="1530184"/>
                </a:lnTo>
                <a:lnTo>
                  <a:pt x="267936" y="1534489"/>
                </a:lnTo>
                <a:lnTo>
                  <a:pt x="216520" y="1541665"/>
                </a:lnTo>
                <a:lnTo>
                  <a:pt x="165853" y="1551711"/>
                </a:lnTo>
                <a:lnTo>
                  <a:pt x="115935" y="1564627"/>
                </a:lnTo>
                <a:lnTo>
                  <a:pt x="66765" y="1580414"/>
                </a:lnTo>
                <a:lnTo>
                  <a:pt x="18344" y="1599071"/>
                </a:lnTo>
                <a:lnTo>
                  <a:pt x="18344" y="1817682"/>
                </a:lnTo>
                <a:lnTo>
                  <a:pt x="68232" y="1795032"/>
                </a:lnTo>
                <a:lnTo>
                  <a:pt x="117432" y="1776000"/>
                </a:lnTo>
                <a:lnTo>
                  <a:pt x="165947" y="1760588"/>
                </a:lnTo>
                <a:lnTo>
                  <a:pt x="213775" y="1748795"/>
                </a:lnTo>
                <a:lnTo>
                  <a:pt x="260916" y="1740621"/>
                </a:lnTo>
                <a:lnTo>
                  <a:pt x="307372" y="1736066"/>
                </a:lnTo>
                <a:lnTo>
                  <a:pt x="353141" y="1735130"/>
                </a:lnTo>
                <a:lnTo>
                  <a:pt x="781682" y="1735130"/>
                </a:lnTo>
                <a:lnTo>
                  <a:pt x="776604" y="1717029"/>
                </a:lnTo>
                <a:lnTo>
                  <a:pt x="753673" y="1673613"/>
                </a:lnTo>
                <a:lnTo>
                  <a:pt x="721569" y="1635822"/>
                </a:lnTo>
                <a:lnTo>
                  <a:pt x="680293" y="1603657"/>
                </a:lnTo>
                <a:lnTo>
                  <a:pt x="640333" y="1580768"/>
                </a:lnTo>
                <a:lnTo>
                  <a:pt x="595872" y="1562041"/>
                </a:lnTo>
                <a:lnTo>
                  <a:pt x="546909" y="1547476"/>
                </a:lnTo>
                <a:lnTo>
                  <a:pt x="493446" y="1537072"/>
                </a:lnTo>
                <a:lnTo>
                  <a:pt x="435481" y="1530830"/>
                </a:lnTo>
                <a:lnTo>
                  <a:pt x="373015" y="1528749"/>
                </a:lnTo>
                <a:close/>
              </a:path>
              <a:path w="11845925" h="2642234">
                <a:moveTo>
                  <a:pt x="1550979" y="1550151"/>
                </a:moveTo>
                <a:lnTo>
                  <a:pt x="1303321" y="1550151"/>
                </a:lnTo>
                <a:lnTo>
                  <a:pt x="866096" y="2620275"/>
                </a:lnTo>
                <a:lnTo>
                  <a:pt x="1103055" y="2620275"/>
                </a:lnTo>
                <a:lnTo>
                  <a:pt x="1182550" y="2420010"/>
                </a:lnTo>
                <a:lnTo>
                  <a:pt x="1905135" y="2420010"/>
                </a:lnTo>
                <a:lnTo>
                  <a:pt x="1827955" y="2230445"/>
                </a:lnTo>
                <a:lnTo>
                  <a:pt x="1254401" y="2230445"/>
                </a:lnTo>
                <a:lnTo>
                  <a:pt x="1402690" y="1846729"/>
                </a:lnTo>
                <a:lnTo>
                  <a:pt x="1409950" y="1827715"/>
                </a:lnTo>
                <a:lnTo>
                  <a:pt x="1416447" y="1807363"/>
                </a:lnTo>
                <a:lnTo>
                  <a:pt x="1422181" y="1785674"/>
                </a:lnTo>
                <a:lnTo>
                  <a:pt x="1427150" y="1762647"/>
                </a:lnTo>
                <a:lnTo>
                  <a:pt x="1637495" y="1762647"/>
                </a:lnTo>
                <a:lnTo>
                  <a:pt x="1550979" y="1550151"/>
                </a:lnTo>
                <a:close/>
              </a:path>
              <a:path w="11845925" h="2642234">
                <a:moveTo>
                  <a:pt x="1905135" y="2420010"/>
                </a:moveTo>
                <a:lnTo>
                  <a:pt x="1671750" y="2420010"/>
                </a:lnTo>
                <a:lnTo>
                  <a:pt x="1749716" y="2620275"/>
                </a:lnTo>
                <a:lnTo>
                  <a:pt x="1986672" y="2620275"/>
                </a:lnTo>
                <a:lnTo>
                  <a:pt x="1905135" y="2420010"/>
                </a:lnTo>
                <a:close/>
              </a:path>
              <a:path w="11845925" h="2642234">
                <a:moveTo>
                  <a:pt x="1637495" y="1762647"/>
                </a:moveTo>
                <a:lnTo>
                  <a:pt x="1427150" y="1762647"/>
                </a:lnTo>
                <a:lnTo>
                  <a:pt x="1431446" y="1783381"/>
                </a:lnTo>
                <a:lnTo>
                  <a:pt x="1436699" y="1804306"/>
                </a:lnTo>
                <a:lnTo>
                  <a:pt x="1442911" y="1825421"/>
                </a:lnTo>
                <a:lnTo>
                  <a:pt x="1450081" y="1846729"/>
                </a:lnTo>
                <a:lnTo>
                  <a:pt x="1599899" y="2230445"/>
                </a:lnTo>
                <a:lnTo>
                  <a:pt x="1827955" y="2230445"/>
                </a:lnTo>
                <a:lnTo>
                  <a:pt x="1637495" y="1762647"/>
                </a:lnTo>
                <a:close/>
              </a:path>
              <a:path w="11845925" h="2642234">
                <a:moveTo>
                  <a:pt x="2913000" y="1550151"/>
                </a:moveTo>
                <a:lnTo>
                  <a:pt x="2445203" y="1550151"/>
                </a:lnTo>
                <a:lnTo>
                  <a:pt x="2445203" y="2620275"/>
                </a:lnTo>
                <a:lnTo>
                  <a:pt x="2905356" y="2620275"/>
                </a:lnTo>
                <a:lnTo>
                  <a:pt x="2943670" y="2619416"/>
                </a:lnTo>
                <a:lnTo>
                  <a:pt x="3016285" y="2612536"/>
                </a:lnTo>
                <a:lnTo>
                  <a:pt x="3084698" y="2598586"/>
                </a:lnTo>
                <a:lnTo>
                  <a:pt x="3151198" y="2576420"/>
                </a:lnTo>
                <a:lnTo>
                  <a:pt x="3214734" y="2544985"/>
                </a:lnTo>
                <a:lnTo>
                  <a:pt x="3266711" y="2499122"/>
                </a:lnTo>
                <a:lnTo>
                  <a:pt x="3304263" y="2437590"/>
                </a:lnTo>
                <a:lnTo>
                  <a:pt x="3305533" y="2433768"/>
                </a:lnTo>
                <a:lnTo>
                  <a:pt x="2672986" y="2433768"/>
                </a:lnTo>
                <a:lnTo>
                  <a:pt x="2672986" y="2158593"/>
                </a:lnTo>
                <a:lnTo>
                  <a:pt x="3276557" y="2158593"/>
                </a:lnTo>
                <a:lnTo>
                  <a:pt x="3267670" y="2146363"/>
                </a:lnTo>
                <a:lnTo>
                  <a:pt x="3236711" y="2115979"/>
                </a:lnTo>
                <a:lnTo>
                  <a:pt x="3201931" y="2090564"/>
                </a:lnTo>
                <a:lnTo>
                  <a:pt x="3163331" y="2070117"/>
                </a:lnTo>
                <a:lnTo>
                  <a:pt x="3120910" y="2054639"/>
                </a:lnTo>
                <a:lnTo>
                  <a:pt x="3170423" y="2032854"/>
                </a:lnTo>
                <a:lnTo>
                  <a:pt x="3210935" y="2004190"/>
                </a:lnTo>
                <a:lnTo>
                  <a:pt x="3229908" y="1982787"/>
                </a:lnTo>
                <a:lnTo>
                  <a:pt x="2674515" y="1982787"/>
                </a:lnTo>
                <a:lnTo>
                  <a:pt x="2674515" y="1738187"/>
                </a:lnTo>
                <a:lnTo>
                  <a:pt x="3270975" y="1738187"/>
                </a:lnTo>
                <a:lnTo>
                  <a:pt x="3267302" y="1723878"/>
                </a:lnTo>
                <a:lnTo>
                  <a:pt x="3247733" y="1683519"/>
                </a:lnTo>
                <a:lnTo>
                  <a:pt x="3220338" y="1648541"/>
                </a:lnTo>
                <a:lnTo>
                  <a:pt x="3185117" y="1618945"/>
                </a:lnTo>
                <a:lnTo>
                  <a:pt x="3150805" y="1597925"/>
                </a:lnTo>
                <a:lnTo>
                  <a:pt x="3112076" y="1580726"/>
                </a:lnTo>
                <a:lnTo>
                  <a:pt x="3068931" y="1567350"/>
                </a:lnTo>
                <a:lnTo>
                  <a:pt x="3021370" y="1557795"/>
                </a:lnTo>
                <a:lnTo>
                  <a:pt x="2969393" y="1552062"/>
                </a:lnTo>
                <a:lnTo>
                  <a:pt x="2913000" y="1550151"/>
                </a:lnTo>
                <a:close/>
              </a:path>
              <a:path w="11845925" h="2642234">
                <a:moveTo>
                  <a:pt x="3276557" y="2158593"/>
                </a:moveTo>
                <a:lnTo>
                  <a:pt x="2914529" y="2158593"/>
                </a:lnTo>
                <a:lnTo>
                  <a:pt x="2970113" y="2162415"/>
                </a:lnTo>
                <a:lnTo>
                  <a:pt x="3015593" y="2173881"/>
                </a:lnTo>
                <a:lnTo>
                  <a:pt x="3050967" y="2192990"/>
                </a:lnTo>
                <a:lnTo>
                  <a:pt x="3076235" y="2219743"/>
                </a:lnTo>
                <a:lnTo>
                  <a:pt x="3091396" y="2254140"/>
                </a:lnTo>
                <a:lnTo>
                  <a:pt x="3096450" y="2296181"/>
                </a:lnTo>
                <a:lnTo>
                  <a:pt x="3093201" y="2332775"/>
                </a:lnTo>
                <a:lnTo>
                  <a:pt x="3067211" y="2387046"/>
                </a:lnTo>
                <a:lnTo>
                  <a:pt x="3016091" y="2417430"/>
                </a:lnTo>
                <a:lnTo>
                  <a:pt x="2945004" y="2431953"/>
                </a:lnTo>
                <a:lnTo>
                  <a:pt x="2902299" y="2433768"/>
                </a:lnTo>
                <a:lnTo>
                  <a:pt x="3305533" y="2433768"/>
                </a:lnTo>
                <a:lnTo>
                  <a:pt x="3316206" y="2401664"/>
                </a:lnTo>
                <a:lnTo>
                  <a:pt x="3323373" y="2362681"/>
                </a:lnTo>
                <a:lnTo>
                  <a:pt x="3325762" y="2320641"/>
                </a:lnTo>
                <a:lnTo>
                  <a:pt x="3322131" y="2268472"/>
                </a:lnTo>
                <a:lnTo>
                  <a:pt x="3311237" y="2222037"/>
                </a:lnTo>
                <a:lnTo>
                  <a:pt x="3293082" y="2181334"/>
                </a:lnTo>
                <a:lnTo>
                  <a:pt x="3276557" y="2158593"/>
                </a:lnTo>
                <a:close/>
              </a:path>
              <a:path w="11845925" h="2642234">
                <a:moveTo>
                  <a:pt x="3270975" y="1738187"/>
                </a:moveTo>
                <a:lnTo>
                  <a:pt x="2893126" y="1738187"/>
                </a:lnTo>
                <a:lnTo>
                  <a:pt x="2951462" y="1743079"/>
                </a:lnTo>
                <a:lnTo>
                  <a:pt x="2996835" y="1757755"/>
                </a:lnTo>
                <a:lnTo>
                  <a:pt x="3029245" y="1782215"/>
                </a:lnTo>
                <a:lnTo>
                  <a:pt x="3048691" y="1816459"/>
                </a:lnTo>
                <a:lnTo>
                  <a:pt x="3055174" y="1860487"/>
                </a:lnTo>
                <a:lnTo>
                  <a:pt x="3052594" y="1888578"/>
                </a:lnTo>
                <a:lnTo>
                  <a:pt x="3031956" y="1934441"/>
                </a:lnTo>
                <a:lnTo>
                  <a:pt x="2991634" y="1965589"/>
                </a:lnTo>
                <a:lnTo>
                  <a:pt x="2937362" y="1980876"/>
                </a:lnTo>
                <a:lnTo>
                  <a:pt x="2905356" y="1982787"/>
                </a:lnTo>
                <a:lnTo>
                  <a:pt x="3229908" y="1982787"/>
                </a:lnTo>
                <a:lnTo>
                  <a:pt x="3242444" y="1968646"/>
                </a:lnTo>
                <a:lnTo>
                  <a:pt x="3264951" y="1926224"/>
                </a:lnTo>
                <a:lnTo>
                  <a:pt x="3278456" y="1876921"/>
                </a:lnTo>
                <a:lnTo>
                  <a:pt x="3282957" y="1820740"/>
                </a:lnTo>
                <a:lnTo>
                  <a:pt x="3279043" y="1769619"/>
                </a:lnTo>
                <a:lnTo>
                  <a:pt x="3270975" y="1738187"/>
                </a:lnTo>
                <a:close/>
              </a:path>
              <a:path w="11845925" h="2642234">
                <a:moveTo>
                  <a:pt x="3724033" y="1550151"/>
                </a:moveTo>
                <a:lnTo>
                  <a:pt x="3494721" y="1550151"/>
                </a:lnTo>
                <a:lnTo>
                  <a:pt x="3494721" y="2620275"/>
                </a:lnTo>
                <a:lnTo>
                  <a:pt x="3724033" y="2620275"/>
                </a:lnTo>
                <a:lnTo>
                  <a:pt x="3724033" y="2189168"/>
                </a:lnTo>
                <a:lnTo>
                  <a:pt x="4433373" y="2189168"/>
                </a:lnTo>
                <a:lnTo>
                  <a:pt x="4433373" y="1981259"/>
                </a:lnTo>
                <a:lnTo>
                  <a:pt x="3724033" y="1981259"/>
                </a:lnTo>
                <a:lnTo>
                  <a:pt x="3724033" y="1550151"/>
                </a:lnTo>
                <a:close/>
              </a:path>
              <a:path w="11845925" h="2642234">
                <a:moveTo>
                  <a:pt x="4433373" y="2189168"/>
                </a:moveTo>
                <a:lnTo>
                  <a:pt x="4204060" y="2189168"/>
                </a:lnTo>
                <a:lnTo>
                  <a:pt x="4204060" y="2620275"/>
                </a:lnTo>
                <a:lnTo>
                  <a:pt x="4433373" y="2620275"/>
                </a:lnTo>
                <a:lnTo>
                  <a:pt x="4433373" y="2189168"/>
                </a:lnTo>
                <a:close/>
              </a:path>
              <a:path w="11845925" h="2642234">
                <a:moveTo>
                  <a:pt x="4433373" y="1550151"/>
                </a:moveTo>
                <a:lnTo>
                  <a:pt x="4204060" y="1550151"/>
                </a:lnTo>
                <a:lnTo>
                  <a:pt x="4204060" y="1981259"/>
                </a:lnTo>
                <a:lnTo>
                  <a:pt x="4433373" y="1981259"/>
                </a:lnTo>
                <a:lnTo>
                  <a:pt x="4433373" y="1550151"/>
                </a:lnTo>
                <a:close/>
              </a:path>
              <a:path w="11845925" h="2642234">
                <a:moveTo>
                  <a:pt x="4891495" y="1550151"/>
                </a:moveTo>
                <a:lnTo>
                  <a:pt x="4662182" y="1550151"/>
                </a:lnTo>
                <a:lnTo>
                  <a:pt x="4662182" y="2620275"/>
                </a:lnTo>
                <a:lnTo>
                  <a:pt x="4877736" y="2620275"/>
                </a:lnTo>
                <a:lnTo>
                  <a:pt x="5142735" y="2248790"/>
                </a:lnTo>
                <a:lnTo>
                  <a:pt x="4886909" y="2248790"/>
                </a:lnTo>
                <a:lnTo>
                  <a:pt x="4888915" y="2214966"/>
                </a:lnTo>
                <a:lnTo>
                  <a:pt x="4890348" y="2179231"/>
                </a:lnTo>
                <a:lnTo>
                  <a:pt x="4891208" y="2141586"/>
                </a:lnTo>
                <a:lnTo>
                  <a:pt x="4891495" y="2102030"/>
                </a:lnTo>
                <a:lnTo>
                  <a:pt x="4891495" y="1550151"/>
                </a:lnTo>
                <a:close/>
              </a:path>
              <a:path w="11845925" h="2642234">
                <a:moveTo>
                  <a:pt x="5600834" y="1921637"/>
                </a:moveTo>
                <a:lnTo>
                  <a:pt x="5376108" y="1921637"/>
                </a:lnTo>
                <a:lnTo>
                  <a:pt x="5374102" y="1955461"/>
                </a:lnTo>
                <a:lnTo>
                  <a:pt x="5372669" y="1991195"/>
                </a:lnTo>
                <a:lnTo>
                  <a:pt x="5371809" y="2028841"/>
                </a:lnTo>
                <a:lnTo>
                  <a:pt x="5371522" y="2068397"/>
                </a:lnTo>
                <a:lnTo>
                  <a:pt x="5371522" y="2620275"/>
                </a:lnTo>
                <a:lnTo>
                  <a:pt x="5600834" y="2620275"/>
                </a:lnTo>
                <a:lnTo>
                  <a:pt x="5600834" y="1921637"/>
                </a:lnTo>
                <a:close/>
              </a:path>
              <a:path w="11845925" h="2642234">
                <a:moveTo>
                  <a:pt x="5600834" y="1550151"/>
                </a:moveTo>
                <a:lnTo>
                  <a:pt x="5385281" y="1550151"/>
                </a:lnTo>
                <a:lnTo>
                  <a:pt x="4886909" y="2248790"/>
                </a:lnTo>
                <a:lnTo>
                  <a:pt x="5142735" y="2248790"/>
                </a:lnTo>
                <a:lnTo>
                  <a:pt x="5376108" y="1921637"/>
                </a:lnTo>
                <a:lnTo>
                  <a:pt x="5600834" y="1921637"/>
                </a:lnTo>
                <a:lnTo>
                  <a:pt x="5600834" y="1550151"/>
                </a:lnTo>
                <a:close/>
              </a:path>
              <a:path w="11845925" h="2642234">
                <a:moveTo>
                  <a:pt x="6042140" y="1550151"/>
                </a:moveTo>
                <a:lnTo>
                  <a:pt x="5829644" y="1550151"/>
                </a:lnTo>
                <a:lnTo>
                  <a:pt x="5829644" y="2620275"/>
                </a:lnTo>
                <a:lnTo>
                  <a:pt x="6058957" y="2620275"/>
                </a:lnTo>
                <a:lnTo>
                  <a:pt x="6058957" y="1959856"/>
                </a:lnTo>
                <a:lnTo>
                  <a:pt x="6312275" y="1959856"/>
                </a:lnTo>
                <a:lnTo>
                  <a:pt x="6042140" y="1550151"/>
                </a:lnTo>
                <a:close/>
              </a:path>
              <a:path w="11845925" h="2642234">
                <a:moveTo>
                  <a:pt x="6986907" y="1961385"/>
                </a:moveTo>
                <a:lnTo>
                  <a:pt x="6757595" y="1961385"/>
                </a:lnTo>
                <a:lnTo>
                  <a:pt x="6757595" y="2620275"/>
                </a:lnTo>
                <a:lnTo>
                  <a:pt x="6986907" y="2620275"/>
                </a:lnTo>
                <a:lnTo>
                  <a:pt x="6986907" y="1961385"/>
                </a:lnTo>
                <a:close/>
              </a:path>
              <a:path w="11845925" h="2642234">
                <a:moveTo>
                  <a:pt x="6312275" y="1959856"/>
                </a:moveTo>
                <a:lnTo>
                  <a:pt x="6058957" y="1959856"/>
                </a:lnTo>
                <a:lnTo>
                  <a:pt x="6341775" y="2390963"/>
                </a:lnTo>
                <a:lnTo>
                  <a:pt x="6474776" y="2390963"/>
                </a:lnTo>
                <a:lnTo>
                  <a:pt x="6661980" y="2106616"/>
                </a:lnTo>
                <a:lnTo>
                  <a:pt x="6409040" y="2106616"/>
                </a:lnTo>
                <a:lnTo>
                  <a:pt x="6312275" y="1959856"/>
                </a:lnTo>
                <a:close/>
              </a:path>
              <a:path w="11845925" h="2642234">
                <a:moveTo>
                  <a:pt x="6986907" y="1550151"/>
                </a:moveTo>
                <a:lnTo>
                  <a:pt x="6774411" y="1550151"/>
                </a:lnTo>
                <a:lnTo>
                  <a:pt x="6409040" y="2106616"/>
                </a:lnTo>
                <a:lnTo>
                  <a:pt x="6661980" y="2106616"/>
                </a:lnTo>
                <a:lnTo>
                  <a:pt x="6757595" y="1961385"/>
                </a:lnTo>
                <a:lnTo>
                  <a:pt x="6986907" y="1961385"/>
                </a:lnTo>
                <a:lnTo>
                  <a:pt x="6986907" y="1550151"/>
                </a:lnTo>
                <a:close/>
              </a:path>
              <a:path w="11845925" h="2642234">
                <a:moveTo>
                  <a:pt x="7791375" y="1550151"/>
                </a:moveTo>
                <a:lnTo>
                  <a:pt x="7543718" y="1550151"/>
                </a:lnTo>
                <a:lnTo>
                  <a:pt x="7106495" y="2620275"/>
                </a:lnTo>
                <a:lnTo>
                  <a:pt x="7343452" y="2620275"/>
                </a:lnTo>
                <a:lnTo>
                  <a:pt x="7422946" y="2420010"/>
                </a:lnTo>
                <a:lnTo>
                  <a:pt x="8145532" y="2420010"/>
                </a:lnTo>
                <a:lnTo>
                  <a:pt x="8068352" y="2230445"/>
                </a:lnTo>
                <a:lnTo>
                  <a:pt x="7494798" y="2230445"/>
                </a:lnTo>
                <a:lnTo>
                  <a:pt x="7643086" y="1846729"/>
                </a:lnTo>
                <a:lnTo>
                  <a:pt x="7650351" y="1827715"/>
                </a:lnTo>
                <a:lnTo>
                  <a:pt x="7656848" y="1807363"/>
                </a:lnTo>
                <a:lnTo>
                  <a:pt x="7662579" y="1785674"/>
                </a:lnTo>
                <a:lnTo>
                  <a:pt x="7667546" y="1762647"/>
                </a:lnTo>
                <a:lnTo>
                  <a:pt x="7877891" y="1762647"/>
                </a:lnTo>
                <a:lnTo>
                  <a:pt x="7791375" y="1550151"/>
                </a:lnTo>
                <a:close/>
              </a:path>
              <a:path w="11845925" h="2642234">
                <a:moveTo>
                  <a:pt x="8145532" y="2420010"/>
                </a:moveTo>
                <a:lnTo>
                  <a:pt x="7912146" y="2420010"/>
                </a:lnTo>
                <a:lnTo>
                  <a:pt x="7990112" y="2620275"/>
                </a:lnTo>
                <a:lnTo>
                  <a:pt x="8227069" y="2620275"/>
                </a:lnTo>
                <a:lnTo>
                  <a:pt x="8145532" y="2420010"/>
                </a:lnTo>
                <a:close/>
              </a:path>
              <a:path w="11845925" h="2642234">
                <a:moveTo>
                  <a:pt x="7877891" y="1762647"/>
                </a:moveTo>
                <a:lnTo>
                  <a:pt x="7667546" y="1762647"/>
                </a:lnTo>
                <a:lnTo>
                  <a:pt x="7671848" y="1783381"/>
                </a:lnTo>
                <a:lnTo>
                  <a:pt x="7677104" y="1804306"/>
                </a:lnTo>
                <a:lnTo>
                  <a:pt x="7683314" y="1825421"/>
                </a:lnTo>
                <a:lnTo>
                  <a:pt x="7690478" y="1846729"/>
                </a:lnTo>
                <a:lnTo>
                  <a:pt x="7840295" y="2230445"/>
                </a:lnTo>
                <a:lnTo>
                  <a:pt x="8068352" y="2230445"/>
                </a:lnTo>
                <a:lnTo>
                  <a:pt x="7877891" y="1762647"/>
                </a:lnTo>
                <a:close/>
              </a:path>
              <a:path w="11845925" h="2642234">
                <a:moveTo>
                  <a:pt x="8576021" y="1550151"/>
                </a:moveTo>
                <a:lnTo>
                  <a:pt x="8346709" y="1550151"/>
                </a:lnTo>
                <a:lnTo>
                  <a:pt x="8346709" y="2620275"/>
                </a:lnTo>
                <a:lnTo>
                  <a:pt x="8576021" y="2620275"/>
                </a:lnTo>
                <a:lnTo>
                  <a:pt x="8576021" y="2189168"/>
                </a:lnTo>
                <a:lnTo>
                  <a:pt x="9285361" y="2189168"/>
                </a:lnTo>
                <a:lnTo>
                  <a:pt x="9285361" y="1981259"/>
                </a:lnTo>
                <a:lnTo>
                  <a:pt x="8576021" y="1981259"/>
                </a:lnTo>
                <a:lnTo>
                  <a:pt x="8576021" y="1550151"/>
                </a:lnTo>
                <a:close/>
              </a:path>
              <a:path w="11845925" h="2642234">
                <a:moveTo>
                  <a:pt x="9285361" y="2189168"/>
                </a:moveTo>
                <a:lnTo>
                  <a:pt x="9056049" y="2189168"/>
                </a:lnTo>
                <a:lnTo>
                  <a:pt x="9056049" y="2620275"/>
                </a:lnTo>
                <a:lnTo>
                  <a:pt x="9285361" y="2620275"/>
                </a:lnTo>
                <a:lnTo>
                  <a:pt x="9285361" y="2189168"/>
                </a:lnTo>
                <a:close/>
              </a:path>
              <a:path w="11845925" h="2642234">
                <a:moveTo>
                  <a:pt x="9285361" y="1550151"/>
                </a:moveTo>
                <a:lnTo>
                  <a:pt x="9056049" y="1550151"/>
                </a:lnTo>
                <a:lnTo>
                  <a:pt x="9056049" y="1981259"/>
                </a:lnTo>
                <a:lnTo>
                  <a:pt x="9285361" y="1981259"/>
                </a:lnTo>
                <a:lnTo>
                  <a:pt x="9285361" y="1550151"/>
                </a:lnTo>
                <a:close/>
              </a:path>
              <a:path w="11845925" h="2642234">
                <a:moveTo>
                  <a:pt x="9743483" y="1550151"/>
                </a:moveTo>
                <a:lnTo>
                  <a:pt x="9514171" y="1550151"/>
                </a:lnTo>
                <a:lnTo>
                  <a:pt x="9514171" y="2620275"/>
                </a:lnTo>
                <a:lnTo>
                  <a:pt x="9729724" y="2620275"/>
                </a:lnTo>
                <a:lnTo>
                  <a:pt x="9994723" y="2248790"/>
                </a:lnTo>
                <a:lnTo>
                  <a:pt x="9738897" y="2248790"/>
                </a:lnTo>
                <a:lnTo>
                  <a:pt x="9740903" y="2214966"/>
                </a:lnTo>
                <a:lnTo>
                  <a:pt x="9742337" y="2179231"/>
                </a:lnTo>
                <a:lnTo>
                  <a:pt x="9743197" y="2141586"/>
                </a:lnTo>
                <a:lnTo>
                  <a:pt x="9743483" y="2102030"/>
                </a:lnTo>
                <a:lnTo>
                  <a:pt x="9743483" y="1550151"/>
                </a:lnTo>
                <a:close/>
              </a:path>
              <a:path w="11845925" h="2642234">
                <a:moveTo>
                  <a:pt x="10452791" y="1921637"/>
                </a:moveTo>
                <a:lnTo>
                  <a:pt x="10228097" y="1921637"/>
                </a:lnTo>
                <a:lnTo>
                  <a:pt x="10226090" y="1955461"/>
                </a:lnTo>
                <a:lnTo>
                  <a:pt x="10224657" y="1991195"/>
                </a:lnTo>
                <a:lnTo>
                  <a:pt x="10223797" y="2028841"/>
                </a:lnTo>
                <a:lnTo>
                  <a:pt x="10223510" y="2068397"/>
                </a:lnTo>
                <a:lnTo>
                  <a:pt x="10223510" y="2620275"/>
                </a:lnTo>
                <a:lnTo>
                  <a:pt x="10452791" y="2620275"/>
                </a:lnTo>
                <a:lnTo>
                  <a:pt x="10452791" y="1921637"/>
                </a:lnTo>
                <a:close/>
              </a:path>
              <a:path w="11845925" h="2642234">
                <a:moveTo>
                  <a:pt x="10452791" y="1550151"/>
                </a:moveTo>
                <a:lnTo>
                  <a:pt x="10237269" y="1550151"/>
                </a:lnTo>
                <a:lnTo>
                  <a:pt x="9738897" y="2248790"/>
                </a:lnTo>
                <a:lnTo>
                  <a:pt x="9994723" y="2248790"/>
                </a:lnTo>
                <a:lnTo>
                  <a:pt x="10228097" y="1921637"/>
                </a:lnTo>
                <a:lnTo>
                  <a:pt x="10452791" y="1921637"/>
                </a:lnTo>
                <a:lnTo>
                  <a:pt x="10452791" y="1550151"/>
                </a:lnTo>
                <a:close/>
              </a:path>
              <a:path w="11845925" h="2642234">
                <a:moveTo>
                  <a:pt x="11435275" y="1550151"/>
                </a:moveTo>
                <a:lnTo>
                  <a:pt x="10681685" y="1550151"/>
                </a:lnTo>
                <a:lnTo>
                  <a:pt x="10681685" y="2620275"/>
                </a:lnTo>
                <a:lnTo>
                  <a:pt x="11444489" y="2620275"/>
                </a:lnTo>
                <a:lnTo>
                  <a:pt x="11444489" y="2418481"/>
                </a:lnTo>
                <a:lnTo>
                  <a:pt x="10910997" y="2418481"/>
                </a:lnTo>
                <a:lnTo>
                  <a:pt x="10910997" y="2179996"/>
                </a:lnTo>
                <a:lnTo>
                  <a:pt x="11389412" y="2179996"/>
                </a:lnTo>
                <a:lnTo>
                  <a:pt x="11389412" y="1979730"/>
                </a:lnTo>
                <a:lnTo>
                  <a:pt x="10910997" y="1979730"/>
                </a:lnTo>
                <a:lnTo>
                  <a:pt x="10910997" y="1751946"/>
                </a:lnTo>
                <a:lnTo>
                  <a:pt x="11435275" y="1751946"/>
                </a:lnTo>
                <a:lnTo>
                  <a:pt x="11435275" y="1550151"/>
                </a:lnTo>
                <a:close/>
              </a:path>
              <a:path w="11845925" h="2642234">
                <a:moveTo>
                  <a:pt x="11828456" y="1550151"/>
                </a:moveTo>
                <a:lnTo>
                  <a:pt x="11605322" y="1550151"/>
                </a:lnTo>
                <a:lnTo>
                  <a:pt x="11619039" y="2253376"/>
                </a:lnTo>
                <a:lnTo>
                  <a:pt x="11814739" y="2253376"/>
                </a:lnTo>
                <a:lnTo>
                  <a:pt x="11828456" y="1550151"/>
                </a:lnTo>
                <a:close/>
              </a:path>
              <a:path w="11845925" h="2642234">
                <a:moveTo>
                  <a:pt x="11716837" y="2390963"/>
                </a:moveTo>
                <a:lnTo>
                  <a:pt x="11667205" y="2398989"/>
                </a:lnTo>
                <a:lnTo>
                  <a:pt x="11625112" y="2423067"/>
                </a:lnTo>
                <a:lnTo>
                  <a:pt x="11597639" y="2462050"/>
                </a:lnTo>
                <a:lnTo>
                  <a:pt x="11588464" y="2514792"/>
                </a:lnTo>
                <a:lnTo>
                  <a:pt x="11590759" y="2543551"/>
                </a:lnTo>
                <a:lnTo>
                  <a:pt x="11609093" y="2590178"/>
                </a:lnTo>
                <a:lnTo>
                  <a:pt x="11644627" y="2622091"/>
                </a:lnTo>
                <a:lnTo>
                  <a:pt x="11690489" y="2638143"/>
                </a:lnTo>
                <a:lnTo>
                  <a:pt x="11716837" y="2640149"/>
                </a:lnTo>
                <a:lnTo>
                  <a:pt x="11743243" y="2638238"/>
                </a:lnTo>
                <a:lnTo>
                  <a:pt x="11789105" y="2622951"/>
                </a:lnTo>
                <a:lnTo>
                  <a:pt x="11824641" y="2591611"/>
                </a:lnTo>
                <a:lnTo>
                  <a:pt x="11843017" y="2544220"/>
                </a:lnTo>
                <a:lnTo>
                  <a:pt x="11845314" y="2514792"/>
                </a:lnTo>
                <a:lnTo>
                  <a:pt x="11843017" y="2486701"/>
                </a:lnTo>
                <a:lnTo>
                  <a:pt x="11824641" y="2440839"/>
                </a:lnTo>
                <a:lnTo>
                  <a:pt x="11789105" y="2409022"/>
                </a:lnTo>
                <a:lnTo>
                  <a:pt x="11743243" y="2392970"/>
                </a:lnTo>
                <a:lnTo>
                  <a:pt x="11716837" y="23909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152</Words>
  <Application>Microsoft Office PowerPoint</Application>
  <PresentationFormat>Произвольный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Фатеев</dc:creator>
  <cp:lastModifiedBy>User</cp:lastModifiedBy>
  <cp:revision>24</cp:revision>
  <dcterms:created xsi:type="dcterms:W3CDTF">2023-11-01T11:04:31Z</dcterms:created>
  <dcterms:modified xsi:type="dcterms:W3CDTF">2023-11-03T17:41:55Z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2023-11-01T00:00:00Z</vt:filetime>
  </property>
</Properties>
</file>