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aleway"/>
      <p:regular r:id="rId20"/>
      <p:bold r:id="rId21"/>
      <p:italic r:id="rId22"/>
      <p:boldItalic r:id="rId23"/>
    </p:embeddedFont>
    <p:embeddedFont>
      <p:font typeface="Cousine"/>
      <p:regular r:id="rId24"/>
      <p:bold r:id="rId25"/>
      <p:italic r:id="rId26"/>
      <p:boldItalic r:id="rId27"/>
    </p:embeddedFont>
    <p:embeddedFont>
      <p:font typeface="Assistant"/>
      <p:regular r:id="rId28"/>
      <p:bold r:id="rId29"/>
    </p:embeddedFont>
    <p:embeddedFont>
      <p:font typeface="PT Sans"/>
      <p:regular r:id="rId30"/>
      <p:bold r:id="rId31"/>
      <p:italic r:id="rId32"/>
      <p:boldItalic r:id="rId33"/>
    </p:embeddedFont>
    <p:embeddedFont>
      <p:font typeface="IBM Plex Mono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leway-regular.fntdata"/><Relationship Id="rId22" Type="http://schemas.openxmlformats.org/officeDocument/2006/relationships/font" Target="fonts/Raleway-italic.fntdata"/><Relationship Id="rId21" Type="http://schemas.openxmlformats.org/officeDocument/2006/relationships/font" Target="fonts/Raleway-bold.fntdata"/><Relationship Id="rId24" Type="http://schemas.openxmlformats.org/officeDocument/2006/relationships/font" Target="fonts/Cousine-regular.fntdata"/><Relationship Id="rId23" Type="http://schemas.openxmlformats.org/officeDocument/2006/relationships/font" Target="fonts/Raleway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usine-italic.fntdata"/><Relationship Id="rId25" Type="http://schemas.openxmlformats.org/officeDocument/2006/relationships/font" Target="fonts/Cousine-bold.fntdata"/><Relationship Id="rId28" Type="http://schemas.openxmlformats.org/officeDocument/2006/relationships/font" Target="fonts/Assistant-regular.fntdata"/><Relationship Id="rId27" Type="http://schemas.openxmlformats.org/officeDocument/2006/relationships/font" Target="fonts/Cousine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Assistant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PTSans-bold.fntdata"/><Relationship Id="rId30" Type="http://schemas.openxmlformats.org/officeDocument/2006/relationships/font" Target="fonts/PTSans-regular.fntdata"/><Relationship Id="rId11" Type="http://schemas.openxmlformats.org/officeDocument/2006/relationships/slide" Target="slides/slide7.xml"/><Relationship Id="rId33" Type="http://schemas.openxmlformats.org/officeDocument/2006/relationships/font" Target="fonts/PTSans-boldItalic.fntdata"/><Relationship Id="rId10" Type="http://schemas.openxmlformats.org/officeDocument/2006/relationships/slide" Target="slides/slide6.xml"/><Relationship Id="rId32" Type="http://schemas.openxmlformats.org/officeDocument/2006/relationships/font" Target="fonts/PTSans-italic.fntdata"/><Relationship Id="rId13" Type="http://schemas.openxmlformats.org/officeDocument/2006/relationships/slide" Target="slides/slide9.xml"/><Relationship Id="rId35" Type="http://schemas.openxmlformats.org/officeDocument/2006/relationships/font" Target="fonts/IBMPlexMono-bold.fntdata"/><Relationship Id="rId12" Type="http://schemas.openxmlformats.org/officeDocument/2006/relationships/slide" Target="slides/slide8.xml"/><Relationship Id="rId34" Type="http://schemas.openxmlformats.org/officeDocument/2006/relationships/font" Target="fonts/IBMPlexMono-regular.fntdata"/><Relationship Id="rId15" Type="http://schemas.openxmlformats.org/officeDocument/2006/relationships/slide" Target="slides/slide11.xml"/><Relationship Id="rId37" Type="http://schemas.openxmlformats.org/officeDocument/2006/relationships/font" Target="fonts/IBMPlexMono-boldItalic.fntdata"/><Relationship Id="rId14" Type="http://schemas.openxmlformats.org/officeDocument/2006/relationships/slide" Target="slides/slide10.xml"/><Relationship Id="rId36" Type="http://schemas.openxmlformats.org/officeDocument/2006/relationships/font" Target="fonts/IBMPlexMono-italic.fntdata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5" name="Google Shape;11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3" name="Google Shape;233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9" name="Google Shape;269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9" name="Google Shape;27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4" name="Google Shape;294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6" name="Google Shape;14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5" Type="http://schemas.openxmlformats.org/officeDocument/2006/relationships/image" Target="../media/image2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/>
          <p:nvPr>
            <p:ph type="ctrTitle"/>
          </p:nvPr>
        </p:nvSpPr>
        <p:spPr>
          <a:xfrm>
            <a:off x="713225" y="574625"/>
            <a:ext cx="4354200" cy="1545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713225" y="2234400"/>
            <a:ext cx="1986000" cy="67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1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Google Shape;74;p11"/>
          <p:cNvSpPr txBox="1"/>
          <p:nvPr>
            <p:ph type="title"/>
          </p:nvPr>
        </p:nvSpPr>
        <p:spPr>
          <a:xfrm>
            <a:off x="735775" y="856525"/>
            <a:ext cx="33237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5" name="Google Shape;75;p11"/>
          <p:cNvSpPr txBox="1"/>
          <p:nvPr>
            <p:ph idx="1" type="subTitle"/>
          </p:nvPr>
        </p:nvSpPr>
        <p:spPr>
          <a:xfrm>
            <a:off x="735775" y="2106850"/>
            <a:ext cx="3836100" cy="21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/>
        </p:txBody>
      </p:sp>
      <p:sp>
        <p:nvSpPr>
          <p:cNvPr id="76" name="Google Shape;76;p11"/>
          <p:cNvSpPr/>
          <p:nvPr>
            <p:ph idx="2" type="pic"/>
          </p:nvPr>
        </p:nvSpPr>
        <p:spPr>
          <a:xfrm>
            <a:off x="4927175" y="911250"/>
            <a:ext cx="3323700" cy="3321000"/>
          </a:xfrm>
          <a:prstGeom prst="ellipse">
            <a:avLst/>
          </a:prstGeom>
          <a:noFill/>
          <a:ln>
            <a:noFill/>
          </a:ln>
        </p:spPr>
      </p:sp>
      <p:pic>
        <p:nvPicPr>
          <p:cNvPr id="77" name="Google Shape;77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9721" y="851108"/>
            <a:ext cx="210275" cy="4846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2"/>
          <p:cNvSpPr txBox="1"/>
          <p:nvPr>
            <p:ph type="title"/>
          </p:nvPr>
        </p:nvSpPr>
        <p:spPr>
          <a:xfrm>
            <a:off x="713225" y="1307113"/>
            <a:ext cx="5433900" cy="252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81" name="Google Shape;81;p12"/>
          <p:cNvGrpSpPr/>
          <p:nvPr/>
        </p:nvGrpSpPr>
        <p:grpSpPr>
          <a:xfrm>
            <a:off x="7915671" y="636176"/>
            <a:ext cx="964325" cy="4230201"/>
            <a:chOff x="7915671" y="636176"/>
            <a:chExt cx="964325" cy="4230201"/>
          </a:xfrm>
        </p:grpSpPr>
        <p:pic>
          <p:nvPicPr>
            <p:cNvPr id="82" name="Google Shape;82;p12"/>
            <p:cNvPicPr preferRelativeResize="0"/>
            <p:nvPr/>
          </p:nvPicPr>
          <p:blipFill rotWithShape="1">
            <a:blip r:embed="rId3">
              <a:alphaModFix/>
            </a:blip>
            <a:srcRect b="0" l="128" r="129" t="0"/>
            <a:stretch/>
          </p:blipFill>
          <p:spPr>
            <a:xfrm>
              <a:off x="7915671" y="3991205"/>
              <a:ext cx="886082" cy="87517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3" name="Google Shape;83;p12"/>
            <p:cNvGrpSpPr/>
            <p:nvPr/>
          </p:nvGrpSpPr>
          <p:grpSpPr>
            <a:xfrm>
              <a:off x="8094637" y="636176"/>
              <a:ext cx="785359" cy="699618"/>
              <a:chOff x="8094637" y="636176"/>
              <a:chExt cx="785359" cy="699618"/>
            </a:xfrm>
          </p:grpSpPr>
          <p:pic>
            <p:nvPicPr>
              <p:cNvPr id="84" name="Google Shape;84;p12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094637" y="636176"/>
                <a:ext cx="336100" cy="3077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85" name="Google Shape;85;p12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669721" y="851108"/>
                <a:ext cx="210275" cy="4846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3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3"/>
          <p:cNvSpPr txBox="1"/>
          <p:nvPr>
            <p:ph type="title"/>
          </p:nvPr>
        </p:nvSpPr>
        <p:spPr>
          <a:xfrm>
            <a:off x="3557825" y="1324775"/>
            <a:ext cx="48729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89" name="Google Shape;89;p13"/>
          <p:cNvSpPr txBox="1"/>
          <p:nvPr>
            <p:ph idx="1" type="subTitle"/>
          </p:nvPr>
        </p:nvSpPr>
        <p:spPr>
          <a:xfrm>
            <a:off x="3557825" y="3289175"/>
            <a:ext cx="48729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grpSp>
        <p:nvGrpSpPr>
          <p:cNvPr id="90" name="Google Shape;90;p13"/>
          <p:cNvGrpSpPr/>
          <p:nvPr/>
        </p:nvGrpSpPr>
        <p:grpSpPr>
          <a:xfrm>
            <a:off x="666075" y="696912"/>
            <a:ext cx="1478428" cy="3306084"/>
            <a:chOff x="513675" y="696912"/>
            <a:chExt cx="1478428" cy="3306084"/>
          </a:xfrm>
        </p:grpSpPr>
        <p:pic>
          <p:nvPicPr>
            <p:cNvPr id="91" name="Google Shape;91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222" y="3743852"/>
              <a:ext cx="283032" cy="259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" name="Google Shape;92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3675" y="696912"/>
              <a:ext cx="662463" cy="65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3" name="Google Shape;93;p1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562128" y="1324764"/>
              <a:ext cx="429975" cy="435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/>
          <p:nvPr>
            <p:ph idx="2" type="pic"/>
          </p:nvPr>
        </p:nvSpPr>
        <p:spPr>
          <a:xfrm>
            <a:off x="-24825" y="-6150"/>
            <a:ext cx="92109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14"/>
          <p:cNvSpPr txBox="1"/>
          <p:nvPr>
            <p:ph type="title"/>
          </p:nvPr>
        </p:nvSpPr>
        <p:spPr>
          <a:xfrm>
            <a:off x="720000" y="4014450"/>
            <a:ext cx="7704000" cy="5727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9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" name="Google Shape;100;p16"/>
          <p:cNvGrpSpPr/>
          <p:nvPr/>
        </p:nvGrpSpPr>
        <p:grpSpPr>
          <a:xfrm>
            <a:off x="666075" y="696912"/>
            <a:ext cx="1705678" cy="4014352"/>
            <a:chOff x="513675" y="696912"/>
            <a:chExt cx="1705678" cy="4014352"/>
          </a:xfrm>
        </p:grpSpPr>
        <p:pic>
          <p:nvPicPr>
            <p:cNvPr id="101" name="Google Shape;101;p1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21222" y="3743852"/>
              <a:ext cx="283032" cy="259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13675" y="696912"/>
              <a:ext cx="662463" cy="65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1789378" y="4275589"/>
              <a:ext cx="429975" cy="435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9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7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6" name="Google Shape;106;p17"/>
          <p:cNvGrpSpPr/>
          <p:nvPr/>
        </p:nvGrpSpPr>
        <p:grpSpPr>
          <a:xfrm>
            <a:off x="7286096" y="305955"/>
            <a:ext cx="1496475" cy="4477564"/>
            <a:chOff x="7286096" y="305955"/>
            <a:chExt cx="1496475" cy="4477564"/>
          </a:xfrm>
        </p:grpSpPr>
        <p:grpSp>
          <p:nvGrpSpPr>
            <p:cNvPr id="107" name="Google Shape;107;p17"/>
            <p:cNvGrpSpPr/>
            <p:nvPr/>
          </p:nvGrpSpPr>
          <p:grpSpPr>
            <a:xfrm>
              <a:off x="7286096" y="305955"/>
              <a:ext cx="1360391" cy="1271000"/>
              <a:chOff x="7915671" y="3991205"/>
              <a:chExt cx="1360391" cy="1271000"/>
            </a:xfrm>
          </p:grpSpPr>
          <p:pic>
            <p:nvPicPr>
              <p:cNvPr id="108" name="Google Shape;108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939962" y="4954476"/>
                <a:ext cx="336100" cy="3077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9" name="Google Shape;109;p17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7915671" y="3991205"/>
                <a:ext cx="886082" cy="87517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10" name="Google Shape;110;p17"/>
            <p:cNvGrpSpPr/>
            <p:nvPr/>
          </p:nvGrpSpPr>
          <p:grpSpPr>
            <a:xfrm>
              <a:off x="7997212" y="4083901"/>
              <a:ext cx="785359" cy="699618"/>
              <a:chOff x="8094637" y="636176"/>
              <a:chExt cx="785359" cy="699618"/>
            </a:xfrm>
          </p:grpSpPr>
          <p:pic>
            <p:nvPicPr>
              <p:cNvPr id="111" name="Google Shape;111;p17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094637" y="636176"/>
                <a:ext cx="336100" cy="3077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112;p17"/>
              <p:cNvPicPr preferRelativeResize="0"/>
              <p:nvPr/>
            </p:nvPicPr>
            <p:blipFill rotWithShape="1">
              <a:blip r:embed="rId5">
                <a:alphaModFix/>
              </a:blip>
              <a:srcRect b="0" l="0" r="0" t="0"/>
              <a:stretch/>
            </p:blipFill>
            <p:spPr>
              <a:xfrm>
                <a:off x="8669721" y="851108"/>
                <a:ext cx="210275" cy="4846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_1_1_1_1_1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2" type="title"/>
          </p:nvPr>
        </p:nvSpPr>
        <p:spPr>
          <a:xfrm>
            <a:off x="827326" y="13557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6" name="Google Shape;16;p3"/>
          <p:cNvSpPr txBox="1"/>
          <p:nvPr>
            <p:ph idx="3" type="title"/>
          </p:nvPr>
        </p:nvSpPr>
        <p:spPr>
          <a:xfrm>
            <a:off x="827326" y="294160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7" name="Google Shape;17;p3"/>
          <p:cNvSpPr txBox="1"/>
          <p:nvPr>
            <p:ph idx="4" type="title"/>
          </p:nvPr>
        </p:nvSpPr>
        <p:spPr>
          <a:xfrm>
            <a:off x="3528214" y="13557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8" name="Google Shape;18;p3"/>
          <p:cNvSpPr txBox="1"/>
          <p:nvPr>
            <p:ph idx="5" type="title"/>
          </p:nvPr>
        </p:nvSpPr>
        <p:spPr>
          <a:xfrm>
            <a:off x="3528214" y="294160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9" name="Google Shape;19;p3"/>
          <p:cNvSpPr txBox="1"/>
          <p:nvPr>
            <p:ph idx="6" type="title"/>
          </p:nvPr>
        </p:nvSpPr>
        <p:spPr>
          <a:xfrm>
            <a:off x="6225876" y="13557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0" name="Google Shape;20;p3"/>
          <p:cNvSpPr txBox="1"/>
          <p:nvPr>
            <p:ph idx="7" type="title"/>
          </p:nvPr>
        </p:nvSpPr>
        <p:spPr>
          <a:xfrm>
            <a:off x="6225876" y="294160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827326" y="1912475"/>
            <a:ext cx="209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8" type="subTitle"/>
          </p:nvPr>
        </p:nvSpPr>
        <p:spPr>
          <a:xfrm>
            <a:off x="3528214" y="1912475"/>
            <a:ext cx="209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3" name="Google Shape;23;p3"/>
          <p:cNvSpPr txBox="1"/>
          <p:nvPr>
            <p:ph idx="9" type="subTitle"/>
          </p:nvPr>
        </p:nvSpPr>
        <p:spPr>
          <a:xfrm>
            <a:off x="6225876" y="1912475"/>
            <a:ext cx="209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3" type="subTitle"/>
          </p:nvPr>
        </p:nvSpPr>
        <p:spPr>
          <a:xfrm>
            <a:off x="827326" y="3498350"/>
            <a:ext cx="209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4" type="subTitle"/>
          </p:nvPr>
        </p:nvSpPr>
        <p:spPr>
          <a:xfrm>
            <a:off x="3528214" y="3498350"/>
            <a:ext cx="209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5" type="subTitle"/>
          </p:nvPr>
        </p:nvSpPr>
        <p:spPr>
          <a:xfrm>
            <a:off x="6225876" y="3498350"/>
            <a:ext cx="2094000" cy="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4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" type="subTitle"/>
          </p:nvPr>
        </p:nvSpPr>
        <p:spPr>
          <a:xfrm>
            <a:off x="4306900" y="2990624"/>
            <a:ext cx="28692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2" type="subTitle"/>
          </p:nvPr>
        </p:nvSpPr>
        <p:spPr>
          <a:xfrm>
            <a:off x="724125" y="2990624"/>
            <a:ext cx="2869200" cy="123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3" type="subTitle"/>
          </p:nvPr>
        </p:nvSpPr>
        <p:spPr>
          <a:xfrm>
            <a:off x="724124" y="2621475"/>
            <a:ext cx="2869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4" type="subTitle"/>
          </p:nvPr>
        </p:nvSpPr>
        <p:spPr>
          <a:xfrm>
            <a:off x="4306899" y="2621475"/>
            <a:ext cx="2869200" cy="438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sz="1800">
                <a:latin typeface="Cousine"/>
                <a:ea typeface="Cousine"/>
                <a:cs typeface="Cousine"/>
                <a:sym typeface="Cousi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Raleway"/>
              <a:buNone/>
              <a:defRPr b="1" sz="24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grpSp>
        <p:nvGrpSpPr>
          <p:cNvPr id="34" name="Google Shape;34;p4"/>
          <p:cNvGrpSpPr/>
          <p:nvPr/>
        </p:nvGrpSpPr>
        <p:grpSpPr>
          <a:xfrm>
            <a:off x="8310387" y="1269226"/>
            <a:ext cx="472184" cy="3514292"/>
            <a:chOff x="8310387" y="1269226"/>
            <a:chExt cx="472184" cy="3514292"/>
          </a:xfrm>
        </p:grpSpPr>
        <p:pic>
          <p:nvPicPr>
            <p:cNvPr id="35" name="Google Shape;35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10387" y="1269226"/>
              <a:ext cx="336100" cy="307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" name="Google Shape;36;p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72296" y="4298833"/>
              <a:ext cx="210275" cy="4846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5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5"/>
          <p:cNvSpPr txBox="1"/>
          <p:nvPr>
            <p:ph type="title"/>
          </p:nvPr>
        </p:nvSpPr>
        <p:spPr>
          <a:xfrm>
            <a:off x="4462925" y="2390938"/>
            <a:ext cx="39678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0" name="Google Shape;40;p5"/>
          <p:cNvSpPr txBox="1"/>
          <p:nvPr>
            <p:ph idx="2" type="title"/>
          </p:nvPr>
        </p:nvSpPr>
        <p:spPr>
          <a:xfrm>
            <a:off x="4462925" y="1602363"/>
            <a:ext cx="1235700" cy="788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0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6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grpSp>
        <p:nvGrpSpPr>
          <p:cNvPr id="44" name="Google Shape;44;p6"/>
          <p:cNvGrpSpPr/>
          <p:nvPr/>
        </p:nvGrpSpPr>
        <p:grpSpPr>
          <a:xfrm>
            <a:off x="8376519" y="208121"/>
            <a:ext cx="661205" cy="4838361"/>
            <a:chOff x="8376519" y="208121"/>
            <a:chExt cx="661205" cy="4838361"/>
          </a:xfrm>
        </p:grpSpPr>
        <p:grpSp>
          <p:nvGrpSpPr>
            <p:cNvPr id="45" name="Google Shape;45;p6"/>
            <p:cNvGrpSpPr/>
            <p:nvPr/>
          </p:nvGrpSpPr>
          <p:grpSpPr>
            <a:xfrm>
              <a:off x="8491346" y="4162214"/>
              <a:ext cx="546378" cy="884268"/>
              <a:chOff x="8337109" y="153776"/>
              <a:chExt cx="546378" cy="884268"/>
            </a:xfrm>
          </p:grpSpPr>
          <p:pic>
            <p:nvPicPr>
              <p:cNvPr id="46" name="Google Shape;46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547387" y="153776"/>
                <a:ext cx="336100" cy="3077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7" name="Google Shape;47;p6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337109" y="553358"/>
                <a:ext cx="210275" cy="48468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8" name="Google Shape;48;p6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76519" y="208121"/>
              <a:ext cx="581306" cy="5727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8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7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7"/>
          <p:cNvSpPr txBox="1"/>
          <p:nvPr>
            <p:ph type="title"/>
          </p:nvPr>
        </p:nvSpPr>
        <p:spPr>
          <a:xfrm>
            <a:off x="4938113" y="2012083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" type="subTitle"/>
          </p:nvPr>
        </p:nvSpPr>
        <p:spPr>
          <a:xfrm>
            <a:off x="4938125" y="2786733"/>
            <a:ext cx="3492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2" type="title"/>
          </p:nvPr>
        </p:nvSpPr>
        <p:spPr>
          <a:xfrm>
            <a:off x="4938125" y="574623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4" name="Google Shape;54;p7"/>
          <p:cNvSpPr txBox="1"/>
          <p:nvPr>
            <p:ph idx="3" type="subTitle"/>
          </p:nvPr>
        </p:nvSpPr>
        <p:spPr>
          <a:xfrm>
            <a:off x="4938125" y="1349561"/>
            <a:ext cx="3492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  <p:sp>
        <p:nvSpPr>
          <p:cNvPr id="55" name="Google Shape;55;p7"/>
          <p:cNvSpPr txBox="1"/>
          <p:nvPr>
            <p:ph idx="4" type="title"/>
          </p:nvPr>
        </p:nvSpPr>
        <p:spPr>
          <a:xfrm>
            <a:off x="4938113" y="3449533"/>
            <a:ext cx="3492600" cy="768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6" name="Google Shape;56;p7"/>
          <p:cNvSpPr txBox="1"/>
          <p:nvPr>
            <p:ph idx="5" type="subTitle"/>
          </p:nvPr>
        </p:nvSpPr>
        <p:spPr>
          <a:xfrm>
            <a:off x="4938125" y="4224183"/>
            <a:ext cx="3492600" cy="34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8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0" name="Google Shape;60;p8"/>
          <p:cNvSpPr txBox="1"/>
          <p:nvPr>
            <p:ph idx="1" type="body"/>
          </p:nvPr>
        </p:nvSpPr>
        <p:spPr>
          <a:xfrm>
            <a:off x="720000" y="1215750"/>
            <a:ext cx="5865900" cy="13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1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9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" type="body"/>
          </p:nvPr>
        </p:nvSpPr>
        <p:spPr>
          <a:xfrm>
            <a:off x="720000" y="1351700"/>
            <a:ext cx="5723700" cy="232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  <p:grpSp>
        <p:nvGrpSpPr>
          <p:cNvPr id="65" name="Google Shape;65;p9"/>
          <p:cNvGrpSpPr/>
          <p:nvPr/>
        </p:nvGrpSpPr>
        <p:grpSpPr>
          <a:xfrm>
            <a:off x="8310387" y="1269226"/>
            <a:ext cx="472184" cy="3514292"/>
            <a:chOff x="8310387" y="1269226"/>
            <a:chExt cx="472184" cy="3514292"/>
          </a:xfrm>
        </p:grpSpPr>
        <p:pic>
          <p:nvPicPr>
            <p:cNvPr id="66" name="Google Shape;66;p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310387" y="1269226"/>
              <a:ext cx="336100" cy="307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7" name="Google Shape;67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572296" y="4298833"/>
              <a:ext cx="210275" cy="48468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0"/>
          <p:cNvPicPr preferRelativeResize="0"/>
          <p:nvPr/>
        </p:nvPicPr>
        <p:blipFill rotWithShape="1">
          <a:blip r:embed="rId2">
            <a:alphaModFix amt="75000"/>
          </a:blip>
          <a:srcRect b="0" l="0" r="0" t="0"/>
          <a:stretch/>
        </p:blipFill>
        <p:spPr>
          <a:xfrm>
            <a:off x="-4" y="0"/>
            <a:ext cx="9144003" cy="514353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0000" y="1155226"/>
            <a:ext cx="7704000" cy="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  <a:defRPr b="0" i="0" sz="30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●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indent="-3048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○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indent="-3048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■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indent="-3048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●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○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indent="-3048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■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indent="-3048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●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indent="-3048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○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indent="-3048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Char char="■"/>
              <a:defRPr b="0" i="0" sz="12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27.png"/><Relationship Id="rId5" Type="http://schemas.openxmlformats.org/officeDocument/2006/relationships/image" Target="../media/image19.png"/><Relationship Id="rId6" Type="http://schemas.openxmlformats.org/officeDocument/2006/relationships/image" Target="../media/image22.png"/><Relationship Id="rId7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6" Type="http://schemas.openxmlformats.org/officeDocument/2006/relationships/image" Target="../media/image30.png"/><Relationship Id="rId7" Type="http://schemas.openxmlformats.org/officeDocument/2006/relationships/image" Target="../media/image3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hyperlink" Target="mailto:tguscha@mail.ru" TargetMode="External"/><Relationship Id="rId6" Type="http://schemas.openxmlformats.org/officeDocument/2006/relationships/image" Target="../media/image2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2.png"/><Relationship Id="rId5" Type="http://schemas.openxmlformats.org/officeDocument/2006/relationships/image" Target="../media/image3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24.png"/><Relationship Id="rId5" Type="http://schemas.openxmlformats.org/officeDocument/2006/relationships/image" Target="../media/image20.png"/><Relationship Id="rId6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png"/><Relationship Id="rId4" Type="http://schemas.openxmlformats.org/officeDocument/2006/relationships/image" Target="../media/image32.png"/><Relationship Id="rId5" Type="http://schemas.openxmlformats.org/officeDocument/2006/relationships/image" Target="../media/image5.png"/><Relationship Id="rId6" Type="http://schemas.openxmlformats.org/officeDocument/2006/relationships/image" Target="../media/image8.png"/><Relationship Id="rId7" Type="http://schemas.openxmlformats.org/officeDocument/2006/relationships/image" Target="../media/image2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5.png"/><Relationship Id="rId4" Type="http://schemas.openxmlformats.org/officeDocument/2006/relationships/image" Target="../media/image34.png"/><Relationship Id="rId5" Type="http://schemas.openxmlformats.org/officeDocument/2006/relationships/image" Target="../media/image23.png"/><Relationship Id="rId6" Type="http://schemas.openxmlformats.org/officeDocument/2006/relationships/image" Target="../media/image17.png"/><Relationship Id="rId7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Google Shape;117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480050" y="1858365"/>
            <a:ext cx="2825295" cy="2530069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>
            <p:ph type="ctrTitle"/>
          </p:nvPr>
        </p:nvSpPr>
        <p:spPr>
          <a:xfrm>
            <a:off x="713225" y="460430"/>
            <a:ext cx="6417826" cy="1667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ru-RU" sz="2400"/>
              <a:t>Р</a:t>
            </a:r>
            <a:r>
              <a:rPr lang="ru-RU" sz="2400">
                <a:solidFill>
                  <a:schemeClr val="lt1"/>
                </a:solidFill>
              </a:rPr>
              <a:t>азвитие медийно</a:t>
            </a:r>
            <a:r>
              <a:rPr lang="ru-RU" sz="2400"/>
              <a:t>-информационной грамотности обучающихся</a:t>
            </a:r>
            <a:br>
              <a:rPr lang="ru-RU" sz="2400"/>
            </a:br>
            <a:r>
              <a:rPr lang="ru-RU" sz="2400"/>
              <a:t>в системе общего и дополнительного образования</a:t>
            </a:r>
            <a:endParaRPr sz="2400">
              <a:solidFill>
                <a:schemeClr val="lt1"/>
              </a:solidFill>
            </a:endParaRPr>
          </a:p>
        </p:txBody>
      </p:sp>
      <p:sp>
        <p:nvSpPr>
          <p:cNvPr id="119" name="Google Shape;119;p18"/>
          <p:cNvSpPr txBox="1"/>
          <p:nvPr>
            <p:ph idx="1" type="subTitle"/>
          </p:nvPr>
        </p:nvSpPr>
        <p:spPr>
          <a:xfrm>
            <a:off x="713225" y="2177250"/>
            <a:ext cx="4074676" cy="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500"/>
              <a:t>на примере опыта Оренбургской области</a:t>
            </a:r>
            <a:endParaRPr sz="1500"/>
          </a:p>
        </p:txBody>
      </p:sp>
      <p:grpSp>
        <p:nvGrpSpPr>
          <p:cNvPr id="120" name="Google Shape;120;p18"/>
          <p:cNvGrpSpPr/>
          <p:nvPr/>
        </p:nvGrpSpPr>
        <p:grpSpPr>
          <a:xfrm>
            <a:off x="4631967" y="2698827"/>
            <a:ext cx="4077312" cy="2202459"/>
            <a:chOff x="4190476" y="2286793"/>
            <a:chExt cx="4601353" cy="2485532"/>
          </a:xfrm>
        </p:grpSpPr>
        <p:pic>
          <p:nvPicPr>
            <p:cNvPr id="121" name="Google Shape;121;p18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190476" y="2286793"/>
              <a:ext cx="763050" cy="7527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Google Shape;122;p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114654" y="4303742"/>
              <a:ext cx="473400" cy="46858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1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018394" y="4259487"/>
              <a:ext cx="261247" cy="2665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1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8363829" y="2293123"/>
              <a:ext cx="428000" cy="5572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5" name="Google Shape;125;p18"/>
          <p:cNvSpPr txBox="1"/>
          <p:nvPr/>
        </p:nvSpPr>
        <p:spPr>
          <a:xfrm>
            <a:off x="713225" y="3789174"/>
            <a:ext cx="4074676" cy="89389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ssistant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Тажмуратова А.А., руководитель регионального модельного центра медиаобразования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Проект «Медиакласс»</a:t>
            </a:r>
            <a:endParaRPr sz="2400"/>
          </a:p>
        </p:txBody>
      </p:sp>
      <p:sp>
        <p:nvSpPr>
          <p:cNvPr id="236" name="Google Shape;236;p27"/>
          <p:cNvSpPr txBox="1"/>
          <p:nvPr/>
        </p:nvSpPr>
        <p:spPr>
          <a:xfrm>
            <a:off x="720000" y="1969480"/>
            <a:ext cx="5616374" cy="1374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Цель – многоэтапная апробация постановки работы школьного медиацентра как совместной деятельности системы общего и дополнительного образования по формированию благоприятной медиаобразовательной среды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pic>
        <p:nvPicPr>
          <p:cNvPr id="237" name="Google Shape;237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3389" y="293789"/>
            <a:ext cx="886082" cy="87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212" y="4083901"/>
            <a:ext cx="336100" cy="30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7"/>
          <p:cNvPicPr preferRelativeResize="0"/>
          <p:nvPr/>
        </p:nvPicPr>
        <p:blipFill rotWithShape="1">
          <a:blip r:embed="rId5">
            <a:alphaModFix/>
          </a:blip>
          <a:srcRect b="0" l="128" r="129" t="0"/>
          <a:stretch/>
        </p:blipFill>
        <p:spPr>
          <a:xfrm>
            <a:off x="5397321" y="3511530"/>
            <a:ext cx="886082" cy="875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89831" y="3869359"/>
            <a:ext cx="336100" cy="3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28"/>
          <p:cNvSpPr txBox="1"/>
          <p:nvPr/>
        </p:nvSpPr>
        <p:spPr>
          <a:xfrm>
            <a:off x="1463039" y="1503172"/>
            <a:ext cx="4472246" cy="4079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Организовать деятельность Центра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46" name="Google Shape;246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Проект «Медиакласс». Задачи:</a:t>
            </a:r>
            <a:endParaRPr sz="2400"/>
          </a:p>
        </p:txBody>
      </p:sp>
      <p:sp>
        <p:nvSpPr>
          <p:cNvPr id="247" name="Google Shape;247;p28"/>
          <p:cNvSpPr txBox="1"/>
          <p:nvPr/>
        </p:nvSpPr>
        <p:spPr>
          <a:xfrm>
            <a:off x="719999" y="1420815"/>
            <a:ext cx="65991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01</a:t>
            </a:r>
            <a:endParaRPr b="0" i="0" sz="24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719999" y="2263582"/>
            <a:ext cx="65991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02</a:t>
            </a:r>
            <a:endParaRPr b="0" i="0" sz="24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703372" y="3106349"/>
            <a:ext cx="65991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03</a:t>
            </a:r>
            <a:endParaRPr b="0" i="0" sz="24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50" name="Google Shape;250;p28"/>
          <p:cNvSpPr txBox="1"/>
          <p:nvPr/>
        </p:nvSpPr>
        <p:spPr>
          <a:xfrm>
            <a:off x="703372" y="3949116"/>
            <a:ext cx="659913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04</a:t>
            </a:r>
            <a:endParaRPr b="0" i="0" sz="24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51" name="Google Shape;251;p28"/>
          <p:cNvSpPr txBox="1"/>
          <p:nvPr/>
        </p:nvSpPr>
        <p:spPr>
          <a:xfrm>
            <a:off x="1463038" y="2346820"/>
            <a:ext cx="6534173" cy="4079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Создать условия для интеграции компонентов медиаобразования в содержание образовательного процесса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52" name="Google Shape;252;p28"/>
          <p:cNvSpPr txBox="1"/>
          <p:nvPr/>
        </p:nvSpPr>
        <p:spPr>
          <a:xfrm>
            <a:off x="1379911" y="3185022"/>
            <a:ext cx="6617299" cy="4079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Обучить педагогов навыкам работы с медиаобразовательными проектами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53" name="Google Shape;253;p28"/>
          <p:cNvSpPr txBox="1"/>
          <p:nvPr/>
        </p:nvSpPr>
        <p:spPr>
          <a:xfrm>
            <a:off x="1379912" y="4031473"/>
            <a:ext cx="4472246" cy="40798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Создать площадку (медиакласс)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Чему обучать школьника?</a:t>
            </a:r>
            <a:endParaRPr sz="2400"/>
          </a:p>
        </p:txBody>
      </p:sp>
      <p:sp>
        <p:nvSpPr>
          <p:cNvPr id="259" name="Google Shape;259;p29"/>
          <p:cNvSpPr txBox="1"/>
          <p:nvPr/>
        </p:nvSpPr>
        <p:spPr>
          <a:xfrm>
            <a:off x="1108499" y="1464130"/>
            <a:ext cx="6862309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Основа - дорожная карта медийно-информационной грамотности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60" name="Google Shape;260;p29"/>
          <p:cNvSpPr/>
          <p:nvPr/>
        </p:nvSpPr>
        <p:spPr>
          <a:xfrm>
            <a:off x="720000" y="1584730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p29"/>
          <p:cNvSpPr/>
          <p:nvPr/>
        </p:nvSpPr>
        <p:spPr>
          <a:xfrm>
            <a:off x="720000" y="2415408"/>
            <a:ext cx="183300" cy="18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29"/>
          <p:cNvSpPr/>
          <p:nvPr/>
        </p:nvSpPr>
        <p:spPr>
          <a:xfrm>
            <a:off x="720000" y="3263931"/>
            <a:ext cx="183300" cy="1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9"/>
          <p:cNvSpPr/>
          <p:nvPr/>
        </p:nvSpPr>
        <p:spPr>
          <a:xfrm>
            <a:off x="720000" y="4105886"/>
            <a:ext cx="183300" cy="183300"/>
          </a:xfrm>
          <a:prstGeom prst="rect">
            <a:avLst/>
          </a:prstGeom>
          <a:solidFill>
            <a:srgbClr val="95D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29"/>
          <p:cNvSpPr txBox="1"/>
          <p:nvPr/>
        </p:nvSpPr>
        <p:spPr>
          <a:xfrm>
            <a:off x="1108499" y="2095003"/>
            <a:ext cx="6862309" cy="8372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Навыки: самостоятельное мышление, умение работать индивидуально и в команде, активное развитие творческого начала, решение нестандартных задач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65" name="Google Shape;265;p29"/>
          <p:cNvSpPr txBox="1"/>
          <p:nvPr/>
        </p:nvSpPr>
        <p:spPr>
          <a:xfrm>
            <a:off x="1108498" y="3138622"/>
            <a:ext cx="6206702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Создание профильного медиакласса на базе 7-го класса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66" name="Google Shape;266;p29"/>
          <p:cNvSpPr txBox="1"/>
          <p:nvPr/>
        </p:nvSpPr>
        <p:spPr>
          <a:xfrm>
            <a:off x="1108498" y="3911186"/>
            <a:ext cx="6862309" cy="5726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Еженедельная работа обучающихся с двумя квалифицированными педагогами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Проект «Дистанционный турнир по медийно-информационной грамотности «#ЗнаюМИГ»</a:t>
            </a:r>
            <a:endParaRPr sz="2400"/>
          </a:p>
        </p:txBody>
      </p:sp>
      <p:pic>
        <p:nvPicPr>
          <p:cNvPr id="272" name="Google Shape;27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90271" y="2134164"/>
            <a:ext cx="886082" cy="87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71805" y="3635328"/>
            <a:ext cx="336100" cy="307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30"/>
          <p:cNvPicPr preferRelativeResize="0"/>
          <p:nvPr/>
        </p:nvPicPr>
        <p:blipFill rotWithShape="1">
          <a:blip r:embed="rId5">
            <a:alphaModFix/>
          </a:blip>
          <a:srcRect b="0" l="128" r="129" t="0"/>
          <a:stretch/>
        </p:blipFill>
        <p:spPr>
          <a:xfrm>
            <a:off x="6397986" y="4083901"/>
            <a:ext cx="886082" cy="87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3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63836" y="1745590"/>
            <a:ext cx="3905380" cy="222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30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720000" y="2126725"/>
            <a:ext cx="4337309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Партнеры Центра медиаграмотности</a:t>
            </a:r>
            <a:endParaRPr sz="2400"/>
          </a:p>
        </p:txBody>
      </p:sp>
      <p:grpSp>
        <p:nvGrpSpPr>
          <p:cNvPr id="282" name="Google Shape;282;p31"/>
          <p:cNvGrpSpPr/>
          <p:nvPr/>
        </p:nvGrpSpPr>
        <p:grpSpPr>
          <a:xfrm>
            <a:off x="8000575" y="691058"/>
            <a:ext cx="860309" cy="752372"/>
            <a:chOff x="8094637" y="191533"/>
            <a:chExt cx="860309" cy="752372"/>
          </a:xfrm>
        </p:grpSpPr>
        <p:pic>
          <p:nvPicPr>
            <p:cNvPr id="283" name="Google Shape;283;p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94637" y="636176"/>
              <a:ext cx="336100" cy="3077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3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44671" y="191533"/>
              <a:ext cx="210275" cy="4846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85" name="Google Shape;285;p31"/>
          <p:cNvSpPr txBox="1"/>
          <p:nvPr/>
        </p:nvSpPr>
        <p:spPr>
          <a:xfrm>
            <a:off x="720000" y="1287792"/>
            <a:ext cx="5616374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Благотворительный фонд «Дети-ангелы»</a:t>
            </a:r>
            <a:endParaRPr/>
          </a:p>
        </p:txBody>
      </p:sp>
      <p:sp>
        <p:nvSpPr>
          <p:cNvPr id="286" name="Google Shape;286;p31"/>
          <p:cNvSpPr txBox="1"/>
          <p:nvPr/>
        </p:nvSpPr>
        <p:spPr>
          <a:xfrm>
            <a:off x="720000" y="1727749"/>
            <a:ext cx="5616374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АНО «Эпоха Водолея»</a:t>
            </a:r>
            <a:endParaRPr/>
          </a:p>
        </p:txBody>
      </p:sp>
      <p:sp>
        <p:nvSpPr>
          <p:cNvPr id="287" name="Google Shape;287;p31"/>
          <p:cNvSpPr txBox="1"/>
          <p:nvPr/>
        </p:nvSpPr>
        <p:spPr>
          <a:xfrm>
            <a:off x="720000" y="2167706"/>
            <a:ext cx="5616374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Студия «Квадратный Гайд»</a:t>
            </a:r>
            <a:endParaRPr/>
          </a:p>
        </p:txBody>
      </p:sp>
      <p:sp>
        <p:nvSpPr>
          <p:cNvPr id="288" name="Google Shape;288;p31"/>
          <p:cNvSpPr txBox="1"/>
          <p:nvPr/>
        </p:nvSpPr>
        <p:spPr>
          <a:xfrm>
            <a:off x="720000" y="2607663"/>
            <a:ext cx="5616374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Ассоциация специалистов медиаобразования</a:t>
            </a:r>
            <a:endParaRPr/>
          </a:p>
        </p:txBody>
      </p:sp>
      <p:sp>
        <p:nvSpPr>
          <p:cNvPr id="289" name="Google Shape;289;p31"/>
          <p:cNvSpPr txBox="1"/>
          <p:nvPr/>
        </p:nvSpPr>
        <p:spPr>
          <a:xfrm>
            <a:off x="720000" y="3047620"/>
            <a:ext cx="5616374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Общественная палата Оренбургской области</a:t>
            </a:r>
            <a:endParaRPr/>
          </a:p>
        </p:txBody>
      </p:sp>
      <p:sp>
        <p:nvSpPr>
          <p:cNvPr id="290" name="Google Shape;290;p31"/>
          <p:cNvSpPr txBox="1"/>
          <p:nvPr/>
        </p:nvSpPr>
        <p:spPr>
          <a:xfrm>
            <a:off x="720000" y="3487577"/>
            <a:ext cx="5853328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Управление Роскомнадзора по Оренбургской области</a:t>
            </a:r>
            <a:endParaRPr/>
          </a:p>
        </p:txBody>
      </p:sp>
      <p:sp>
        <p:nvSpPr>
          <p:cNvPr id="291" name="Google Shape;291;p31"/>
          <p:cNvSpPr txBox="1"/>
          <p:nvPr/>
        </p:nvSpPr>
        <p:spPr>
          <a:xfrm>
            <a:off x="720000" y="3927534"/>
            <a:ext cx="6543442" cy="6471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Управление социальных коммуникаций и новых медиа Оренбургского государственного университета и другие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2"/>
          <p:cNvPicPr preferRelativeResize="0"/>
          <p:nvPr/>
        </p:nvPicPr>
        <p:blipFill rotWithShape="1">
          <a:blip r:embed="rId3">
            <a:alphaModFix/>
          </a:blip>
          <a:srcRect b="0" l="128" r="129" t="0"/>
          <a:stretch/>
        </p:blipFill>
        <p:spPr>
          <a:xfrm>
            <a:off x="7915671" y="3991205"/>
            <a:ext cx="886082" cy="875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94637" y="636176"/>
            <a:ext cx="336100" cy="3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2"/>
          <p:cNvSpPr txBox="1"/>
          <p:nvPr/>
        </p:nvSpPr>
        <p:spPr>
          <a:xfrm>
            <a:off x="720000" y="1356446"/>
            <a:ext cx="6163879" cy="506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Тажмуратова Айгуль Амангалейевна</a:t>
            </a:r>
            <a:endParaRPr b="0" i="0" sz="24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99" name="Google Shape;299;p32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Спасибо за внимание!</a:t>
            </a:r>
            <a:endParaRPr sz="2400"/>
          </a:p>
        </p:txBody>
      </p:sp>
      <p:sp>
        <p:nvSpPr>
          <p:cNvPr id="300" name="Google Shape;300;p32"/>
          <p:cNvSpPr txBox="1"/>
          <p:nvPr/>
        </p:nvSpPr>
        <p:spPr>
          <a:xfrm>
            <a:off x="720000" y="3662111"/>
            <a:ext cx="5616374" cy="6494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sng" cap="none" strike="noStrike">
                <a:solidFill>
                  <a:schemeClr val="hlink"/>
                </a:solidFill>
                <a:latin typeface="IBM Plex Mono"/>
                <a:ea typeface="IBM Plex Mono"/>
                <a:cs typeface="IBM Plex Mono"/>
                <a:sym typeface="IBM Plex Mono"/>
                <a:hlinkClick r:id="rId5"/>
              </a:rPr>
              <a:t>tguscha@mail.ru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+7 (961) 900-68-08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301" name="Google Shape;301;p32"/>
          <p:cNvSpPr txBox="1"/>
          <p:nvPr/>
        </p:nvSpPr>
        <p:spPr>
          <a:xfrm>
            <a:off x="720000" y="2282907"/>
            <a:ext cx="1566000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Руководитель </a:t>
            </a:r>
            <a:endParaRPr/>
          </a:p>
        </p:txBody>
      </p:sp>
      <p:sp>
        <p:nvSpPr>
          <p:cNvPr id="302" name="Google Shape;302;p32"/>
          <p:cNvSpPr txBox="1"/>
          <p:nvPr/>
        </p:nvSpPr>
        <p:spPr>
          <a:xfrm>
            <a:off x="720000" y="2606493"/>
            <a:ext cx="3852000" cy="636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Регионального модельного центра медиаобразования </a:t>
            </a:r>
            <a:endParaRPr/>
          </a:p>
        </p:txBody>
      </p:sp>
      <p:sp>
        <p:nvSpPr>
          <p:cNvPr id="303" name="Google Shape;303;p32"/>
          <p:cNvSpPr txBox="1"/>
          <p:nvPr/>
        </p:nvSpPr>
        <p:spPr>
          <a:xfrm>
            <a:off x="4949753" y="2282907"/>
            <a:ext cx="1566000" cy="3771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Директор </a:t>
            </a:r>
            <a:endParaRPr/>
          </a:p>
        </p:txBody>
      </p:sp>
      <p:sp>
        <p:nvSpPr>
          <p:cNvPr id="304" name="Google Shape;304;p32"/>
          <p:cNvSpPr txBox="1"/>
          <p:nvPr/>
        </p:nvSpPr>
        <p:spPr>
          <a:xfrm>
            <a:off x="4949753" y="2606493"/>
            <a:ext cx="3852000" cy="6367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АНО «Центр медиаграмонтности» (г. Оренбург)</a:t>
            </a:r>
            <a:endParaRPr/>
          </a:p>
        </p:txBody>
      </p:sp>
      <p:pic>
        <p:nvPicPr>
          <p:cNvPr id="305" name="Google Shape;30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44740" y="3412917"/>
            <a:ext cx="1147814" cy="11478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Основные задачи медиаобразования</a:t>
            </a:r>
            <a:endParaRPr sz="2400"/>
          </a:p>
        </p:txBody>
      </p:sp>
      <p:sp>
        <p:nvSpPr>
          <p:cNvPr id="131" name="Google Shape;131;p19"/>
          <p:cNvSpPr txBox="1"/>
          <p:nvPr>
            <p:ph idx="2" type="title"/>
          </p:nvPr>
        </p:nvSpPr>
        <p:spPr>
          <a:xfrm>
            <a:off x="827326" y="13557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01</a:t>
            </a:r>
            <a:endParaRPr sz="2400"/>
          </a:p>
        </p:txBody>
      </p:sp>
      <p:sp>
        <p:nvSpPr>
          <p:cNvPr id="132" name="Google Shape;132;p19"/>
          <p:cNvSpPr txBox="1"/>
          <p:nvPr>
            <p:ph idx="3" type="title"/>
          </p:nvPr>
        </p:nvSpPr>
        <p:spPr>
          <a:xfrm>
            <a:off x="4878658" y="2961079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04</a:t>
            </a:r>
            <a:endParaRPr sz="2400"/>
          </a:p>
        </p:txBody>
      </p:sp>
      <p:sp>
        <p:nvSpPr>
          <p:cNvPr id="133" name="Google Shape;133;p19"/>
          <p:cNvSpPr txBox="1"/>
          <p:nvPr>
            <p:ph idx="4" type="title"/>
          </p:nvPr>
        </p:nvSpPr>
        <p:spPr>
          <a:xfrm>
            <a:off x="4878658" y="135577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02</a:t>
            </a:r>
            <a:endParaRPr sz="2400"/>
          </a:p>
        </p:txBody>
      </p:sp>
      <p:sp>
        <p:nvSpPr>
          <p:cNvPr id="134" name="Google Shape;134;p19"/>
          <p:cNvSpPr txBox="1"/>
          <p:nvPr>
            <p:ph idx="6" type="title"/>
          </p:nvPr>
        </p:nvSpPr>
        <p:spPr>
          <a:xfrm>
            <a:off x="827326" y="2961079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03</a:t>
            </a:r>
            <a:endParaRPr sz="2400"/>
          </a:p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827325" y="1787180"/>
            <a:ext cx="3435589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1500">
                <a:latin typeface="IBM Plex Mono"/>
                <a:ea typeface="IBM Plex Mono"/>
                <a:cs typeface="IBM Plex Mono"/>
                <a:sym typeface="IBM Plex Mono"/>
              </a:rPr>
              <a:t>Развитие индивидуальных способностей к критическому мышлению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136" name="Google Shape;136;p19"/>
          <p:cNvGrpSpPr/>
          <p:nvPr/>
        </p:nvGrpSpPr>
        <p:grpSpPr>
          <a:xfrm>
            <a:off x="8017483" y="817461"/>
            <a:ext cx="1022261" cy="4140354"/>
            <a:chOff x="8026451" y="726021"/>
            <a:chExt cx="1022261" cy="4140354"/>
          </a:xfrm>
        </p:grpSpPr>
        <p:grpSp>
          <p:nvGrpSpPr>
            <p:cNvPr id="137" name="Google Shape;137;p19"/>
            <p:cNvGrpSpPr/>
            <p:nvPr/>
          </p:nvGrpSpPr>
          <p:grpSpPr>
            <a:xfrm>
              <a:off x="8026451" y="3943426"/>
              <a:ext cx="1022261" cy="922949"/>
              <a:chOff x="8026451" y="3943426"/>
              <a:chExt cx="1022261" cy="922949"/>
            </a:xfrm>
          </p:grpSpPr>
          <p:pic>
            <p:nvPicPr>
              <p:cNvPr id="138" name="Google Shape;138;p1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712612" y="3943426"/>
                <a:ext cx="336100" cy="3077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39" name="Google Shape;139;p19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026451" y="4251150"/>
                <a:ext cx="622900" cy="615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0" name="Google Shape;140;p19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20444" y="726021"/>
              <a:ext cx="581306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1" name="Google Shape;141;p19"/>
          <p:cNvSpPr txBox="1"/>
          <p:nvPr/>
        </p:nvSpPr>
        <p:spPr>
          <a:xfrm>
            <a:off x="4878658" y="1787180"/>
            <a:ext cx="2951931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Развитие навыков работы с информацией</a:t>
            </a:r>
            <a:endParaRPr/>
          </a:p>
        </p:txBody>
      </p:sp>
      <p:sp>
        <p:nvSpPr>
          <p:cNvPr id="142" name="Google Shape;142;p19"/>
          <p:cNvSpPr txBox="1"/>
          <p:nvPr/>
        </p:nvSpPr>
        <p:spPr>
          <a:xfrm>
            <a:off x="827325" y="3378053"/>
            <a:ext cx="3435589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Развитие soft skills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43" name="Google Shape;143;p19"/>
          <p:cNvSpPr txBox="1"/>
          <p:nvPr/>
        </p:nvSpPr>
        <p:spPr>
          <a:xfrm>
            <a:off x="4878658" y="3378053"/>
            <a:ext cx="3435589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Рассмотрение термина «медиа» как средства информирования, пропаганды, связи, обучения, воспитания, существования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/>
          <p:nvPr>
            <p:ph type="title"/>
          </p:nvPr>
        </p:nvSpPr>
        <p:spPr>
          <a:xfrm>
            <a:off x="720000" y="445024"/>
            <a:ext cx="7704000" cy="101290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Специфика формирования региональной модели развития медиаобразования</a:t>
            </a:r>
            <a:endParaRPr sz="2400"/>
          </a:p>
        </p:txBody>
      </p:sp>
      <p:pic>
        <p:nvPicPr>
          <p:cNvPr id="149" name="Google Shape;14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86096" y="305955"/>
            <a:ext cx="886082" cy="875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97212" y="4083901"/>
            <a:ext cx="336100" cy="30772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/>
          <p:nvPr/>
        </p:nvSpPr>
        <p:spPr>
          <a:xfrm>
            <a:off x="827325" y="3102823"/>
            <a:ext cx="3465491" cy="8758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Необходимость повышения квалификации педагогических кадров</a:t>
            </a:r>
            <a:endParaRPr/>
          </a:p>
        </p:txBody>
      </p:sp>
      <p:pic>
        <p:nvPicPr>
          <p:cNvPr id="152" name="Google Shape;152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92337" y="1818516"/>
            <a:ext cx="3023468" cy="2024022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0"/>
          <p:cNvSpPr txBox="1"/>
          <p:nvPr>
            <p:ph idx="1" type="subTitle"/>
          </p:nvPr>
        </p:nvSpPr>
        <p:spPr>
          <a:xfrm>
            <a:off x="827325" y="1787180"/>
            <a:ext cx="3435589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ru-RU" sz="1500">
                <a:latin typeface="IBM Plex Mono"/>
                <a:ea typeface="IBM Plex Mono"/>
                <a:cs typeface="IBM Plex Mono"/>
                <a:sym typeface="IBM Plex Mono"/>
              </a:rPr>
              <a:t>Необходимость обновления образовательных программ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Опыт Оренбуржья</a:t>
            </a:r>
            <a:endParaRPr sz="2400"/>
          </a:p>
        </p:txBody>
      </p:sp>
      <p:sp>
        <p:nvSpPr>
          <p:cNvPr id="159" name="Google Shape;159;p21"/>
          <p:cNvSpPr txBox="1"/>
          <p:nvPr>
            <p:ph idx="2" type="title"/>
          </p:nvPr>
        </p:nvSpPr>
        <p:spPr>
          <a:xfrm>
            <a:off x="827327" y="1205861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01</a:t>
            </a:r>
            <a:endParaRPr sz="2400"/>
          </a:p>
        </p:txBody>
      </p:sp>
      <p:sp>
        <p:nvSpPr>
          <p:cNvPr id="160" name="Google Shape;160;p21"/>
          <p:cNvSpPr txBox="1"/>
          <p:nvPr>
            <p:ph idx="3" type="title"/>
          </p:nvPr>
        </p:nvSpPr>
        <p:spPr>
          <a:xfrm>
            <a:off x="3637430" y="2854027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04</a:t>
            </a:r>
            <a:endParaRPr sz="2400"/>
          </a:p>
        </p:txBody>
      </p:sp>
      <p:sp>
        <p:nvSpPr>
          <p:cNvPr id="161" name="Google Shape;161;p21"/>
          <p:cNvSpPr txBox="1"/>
          <p:nvPr>
            <p:ph idx="4" type="title"/>
          </p:nvPr>
        </p:nvSpPr>
        <p:spPr>
          <a:xfrm>
            <a:off x="5282359" y="1189863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02</a:t>
            </a:r>
            <a:endParaRPr sz="2400"/>
          </a:p>
        </p:txBody>
      </p:sp>
      <p:sp>
        <p:nvSpPr>
          <p:cNvPr id="162" name="Google Shape;162;p21"/>
          <p:cNvSpPr txBox="1"/>
          <p:nvPr>
            <p:ph idx="6" type="title"/>
          </p:nvPr>
        </p:nvSpPr>
        <p:spPr>
          <a:xfrm>
            <a:off x="827326" y="2854027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03</a:t>
            </a:r>
            <a:endParaRPr sz="2400"/>
          </a:p>
        </p:txBody>
      </p:sp>
      <p:sp>
        <p:nvSpPr>
          <p:cNvPr id="163" name="Google Shape;163;p21"/>
          <p:cNvSpPr txBox="1"/>
          <p:nvPr>
            <p:ph idx="1" type="subTitle"/>
          </p:nvPr>
        </p:nvSpPr>
        <p:spPr>
          <a:xfrm>
            <a:off x="827326" y="1620408"/>
            <a:ext cx="4127060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1500">
                <a:latin typeface="IBM Plex Mono"/>
                <a:ea typeface="IBM Plex Mono"/>
                <a:cs typeface="IBM Plex Mono"/>
                <a:sym typeface="IBM Plex Mono"/>
              </a:rPr>
              <a:t>Повышение квалификации педагогических кадров в формальном и неформальном вариантах</a:t>
            </a:r>
            <a:endParaRPr sz="1500"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grpSp>
        <p:nvGrpSpPr>
          <p:cNvPr id="164" name="Google Shape;164;p21"/>
          <p:cNvGrpSpPr/>
          <p:nvPr/>
        </p:nvGrpSpPr>
        <p:grpSpPr>
          <a:xfrm>
            <a:off x="8073220" y="867337"/>
            <a:ext cx="1022261" cy="4140354"/>
            <a:chOff x="8026451" y="726021"/>
            <a:chExt cx="1022261" cy="4140354"/>
          </a:xfrm>
        </p:grpSpPr>
        <p:grpSp>
          <p:nvGrpSpPr>
            <p:cNvPr id="165" name="Google Shape;165;p21"/>
            <p:cNvGrpSpPr/>
            <p:nvPr/>
          </p:nvGrpSpPr>
          <p:grpSpPr>
            <a:xfrm>
              <a:off x="8026451" y="3943426"/>
              <a:ext cx="1022261" cy="922949"/>
              <a:chOff x="8026451" y="3943426"/>
              <a:chExt cx="1022261" cy="922949"/>
            </a:xfrm>
          </p:grpSpPr>
          <p:pic>
            <p:nvPicPr>
              <p:cNvPr id="166" name="Google Shape;166;p21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8712612" y="3943426"/>
                <a:ext cx="336100" cy="30772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67" name="Google Shape;167;p21"/>
              <p:cNvPicPr preferRelativeResize="0"/>
              <p:nvPr/>
            </p:nvPicPr>
            <p:blipFill rotWithShape="1">
              <a:blip r:embed="rId4">
                <a:alphaModFix/>
              </a:blip>
              <a:srcRect b="0" l="0" r="0" t="0"/>
              <a:stretch/>
            </p:blipFill>
            <p:spPr>
              <a:xfrm>
                <a:off x="8026451" y="4251150"/>
                <a:ext cx="622900" cy="615225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8" name="Google Shape;168;p2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220444" y="726021"/>
              <a:ext cx="581306" cy="5727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9" name="Google Shape;169;p21"/>
          <p:cNvSpPr txBox="1"/>
          <p:nvPr/>
        </p:nvSpPr>
        <p:spPr>
          <a:xfrm>
            <a:off x="5282359" y="1620408"/>
            <a:ext cx="3566160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Применение медиаобразовательных технологий и методик обучения</a:t>
            </a:r>
            <a:endParaRPr/>
          </a:p>
        </p:txBody>
      </p:sp>
      <p:sp>
        <p:nvSpPr>
          <p:cNvPr id="170" name="Google Shape;170;p21"/>
          <p:cNvSpPr txBox="1"/>
          <p:nvPr/>
        </p:nvSpPr>
        <p:spPr>
          <a:xfrm>
            <a:off x="827326" y="3266525"/>
            <a:ext cx="2273322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Создание центров медиаобразования по художественному творчеству</a:t>
            </a:r>
            <a:endParaRPr/>
          </a:p>
        </p:txBody>
      </p:sp>
      <p:sp>
        <p:nvSpPr>
          <p:cNvPr id="171" name="Google Shape;171;p21"/>
          <p:cNvSpPr txBox="1"/>
          <p:nvPr/>
        </p:nvSpPr>
        <p:spPr>
          <a:xfrm>
            <a:off x="3637430" y="3261317"/>
            <a:ext cx="2482456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Проведение медиаобразовательных событий</a:t>
            </a:r>
            <a:endParaRPr/>
          </a:p>
        </p:txBody>
      </p:sp>
      <p:sp>
        <p:nvSpPr>
          <p:cNvPr id="172" name="Google Shape;172;p21"/>
          <p:cNvSpPr txBox="1"/>
          <p:nvPr/>
        </p:nvSpPr>
        <p:spPr>
          <a:xfrm>
            <a:off x="6255383" y="3301892"/>
            <a:ext cx="2011830" cy="9055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Raleway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Дистанционные форматы медиаобразования</a:t>
            </a:r>
            <a:endParaRPr/>
          </a:p>
        </p:txBody>
      </p:sp>
      <p:sp>
        <p:nvSpPr>
          <p:cNvPr id="173" name="Google Shape;173;p21"/>
          <p:cNvSpPr txBox="1"/>
          <p:nvPr/>
        </p:nvSpPr>
        <p:spPr>
          <a:xfrm>
            <a:off x="6255383" y="2894602"/>
            <a:ext cx="734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IBM Plex Mono"/>
              <a:buNone/>
            </a:pPr>
            <a:r>
              <a:rPr b="0" i="0" lang="ru-RU" sz="24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05</a:t>
            </a:r>
            <a:endParaRPr b="0" i="0" sz="24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97925" y="1099375"/>
            <a:ext cx="3373599" cy="293212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/>
          <p:nvPr>
            <p:ph type="title"/>
          </p:nvPr>
        </p:nvSpPr>
        <p:spPr>
          <a:xfrm>
            <a:off x="4456227" y="1410781"/>
            <a:ext cx="4572925" cy="23093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ru-RU" sz="2200"/>
              <a:t>Мы предлагаем не просто дополнить реализуемые программы элементами дистанционного обучения, но и создать электронные учебные курсы (ЭУК)</a:t>
            </a:r>
            <a:endParaRPr sz="2200"/>
          </a:p>
        </p:txBody>
      </p:sp>
      <p:grpSp>
        <p:nvGrpSpPr>
          <p:cNvPr id="180" name="Google Shape;180;p22"/>
          <p:cNvGrpSpPr/>
          <p:nvPr/>
        </p:nvGrpSpPr>
        <p:grpSpPr>
          <a:xfrm>
            <a:off x="440600" y="2031749"/>
            <a:ext cx="3689874" cy="2319573"/>
            <a:chOff x="440600" y="2031749"/>
            <a:chExt cx="3689874" cy="2319573"/>
          </a:xfrm>
        </p:grpSpPr>
        <p:pic>
          <p:nvPicPr>
            <p:cNvPr id="181" name="Google Shape;181;p2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13222" y="3633722"/>
              <a:ext cx="641075" cy="7176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2" name="Google Shape;182;p22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440600" y="2031749"/>
              <a:ext cx="395857" cy="35903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3" name="Google Shape;183;p22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3916174" y="3537539"/>
              <a:ext cx="214300" cy="493963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Этапы создания ЭУК</a:t>
            </a:r>
            <a:endParaRPr sz="2400"/>
          </a:p>
        </p:txBody>
      </p:sp>
      <p:sp>
        <p:nvSpPr>
          <p:cNvPr id="189" name="Google Shape;189;p23"/>
          <p:cNvSpPr txBox="1"/>
          <p:nvPr/>
        </p:nvSpPr>
        <p:spPr>
          <a:xfrm>
            <a:off x="1108499" y="1464130"/>
            <a:ext cx="6015507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Разработка ЭУК по учебной дисциплине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90" name="Google Shape;190;p23"/>
          <p:cNvSpPr/>
          <p:nvPr/>
        </p:nvSpPr>
        <p:spPr>
          <a:xfrm>
            <a:off x="720000" y="1584730"/>
            <a:ext cx="183300" cy="183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3"/>
          <p:cNvSpPr/>
          <p:nvPr/>
        </p:nvSpPr>
        <p:spPr>
          <a:xfrm>
            <a:off x="720000" y="2415408"/>
            <a:ext cx="183300" cy="18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3"/>
          <p:cNvSpPr/>
          <p:nvPr/>
        </p:nvSpPr>
        <p:spPr>
          <a:xfrm>
            <a:off x="720000" y="3263931"/>
            <a:ext cx="183300" cy="18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3"/>
          <p:cNvSpPr/>
          <p:nvPr/>
        </p:nvSpPr>
        <p:spPr>
          <a:xfrm>
            <a:off x="720000" y="4105886"/>
            <a:ext cx="183300" cy="183300"/>
          </a:xfrm>
          <a:prstGeom prst="rect">
            <a:avLst/>
          </a:prstGeom>
          <a:solidFill>
            <a:srgbClr val="95D3E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23"/>
          <p:cNvSpPr txBox="1"/>
          <p:nvPr/>
        </p:nvSpPr>
        <p:spPr>
          <a:xfrm>
            <a:off x="1108499" y="2301376"/>
            <a:ext cx="6015507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Создание площадки на платформе для разработки ЭУК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95" name="Google Shape;195;p23"/>
          <p:cNvSpPr txBox="1"/>
          <p:nvPr/>
        </p:nvSpPr>
        <p:spPr>
          <a:xfrm>
            <a:off x="1108498" y="3138622"/>
            <a:ext cx="6522586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Структурирование материала электронного курса на основе учебных модулей и размещение их на площадке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196" name="Google Shape;196;p23"/>
          <p:cNvSpPr txBox="1"/>
          <p:nvPr/>
        </p:nvSpPr>
        <p:spPr>
          <a:xfrm>
            <a:off x="1108498" y="3975868"/>
            <a:ext cx="6015507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Редакция курса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p24"/>
          <p:cNvGrpSpPr/>
          <p:nvPr/>
        </p:nvGrpSpPr>
        <p:grpSpPr>
          <a:xfrm>
            <a:off x="1189855" y="1080726"/>
            <a:ext cx="2969723" cy="3320827"/>
            <a:chOff x="1189855" y="1080726"/>
            <a:chExt cx="2969723" cy="3320827"/>
          </a:xfrm>
        </p:grpSpPr>
        <p:pic>
          <p:nvPicPr>
            <p:cNvPr id="202" name="Google Shape;202;p2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9855" y="1209538"/>
              <a:ext cx="2969723" cy="25956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2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295099" y="1080726"/>
              <a:ext cx="2208476" cy="332082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04" name="Google Shape;204;p24"/>
          <p:cNvSpPr txBox="1"/>
          <p:nvPr>
            <p:ph idx="2" type="title"/>
          </p:nvPr>
        </p:nvSpPr>
        <p:spPr>
          <a:xfrm>
            <a:off x="4788602" y="1918695"/>
            <a:ext cx="3852005" cy="130611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ru-RU" sz="2400"/>
              <a:t>Медиаобразовательные проекты Оренбургской области</a:t>
            </a:r>
            <a:endParaRPr sz="2400"/>
          </a:p>
        </p:txBody>
      </p:sp>
      <p:grpSp>
        <p:nvGrpSpPr>
          <p:cNvPr id="205" name="Google Shape;205;p24"/>
          <p:cNvGrpSpPr/>
          <p:nvPr/>
        </p:nvGrpSpPr>
        <p:grpSpPr>
          <a:xfrm>
            <a:off x="666075" y="696912"/>
            <a:ext cx="3543028" cy="3527252"/>
            <a:chOff x="513675" y="696912"/>
            <a:chExt cx="3543028" cy="3527252"/>
          </a:xfrm>
        </p:grpSpPr>
        <p:pic>
          <p:nvPicPr>
            <p:cNvPr id="206" name="Google Shape;206;p2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621222" y="3743852"/>
              <a:ext cx="283032" cy="2591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2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13675" y="696912"/>
              <a:ext cx="662463" cy="652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8" name="Google Shape;208;p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26728" y="3788489"/>
              <a:ext cx="429975" cy="4356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Проект «Медианавигатор»</a:t>
            </a:r>
            <a:endParaRPr sz="2400"/>
          </a:p>
        </p:txBody>
      </p:sp>
      <p:pic>
        <p:nvPicPr>
          <p:cNvPr id="214" name="Google Shape;21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28599" y="2662200"/>
            <a:ext cx="1995401" cy="1936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5"/>
          <p:cNvPicPr preferRelativeResize="0"/>
          <p:nvPr/>
        </p:nvPicPr>
        <p:blipFill rotWithShape="1">
          <a:blip r:embed="rId4">
            <a:alphaModFix amt="88000"/>
          </a:blip>
          <a:srcRect b="0" l="0" r="0" t="0"/>
          <a:stretch/>
        </p:blipFill>
        <p:spPr>
          <a:xfrm>
            <a:off x="6792099" y="1287792"/>
            <a:ext cx="458650" cy="413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67736" y="1969480"/>
            <a:ext cx="307388" cy="530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30849" y="2074409"/>
            <a:ext cx="429625" cy="383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5"/>
          <p:cNvPicPr preferRelativeResize="0"/>
          <p:nvPr/>
        </p:nvPicPr>
        <p:blipFill rotWithShape="1">
          <a:blip r:embed="rId7">
            <a:alphaModFix/>
          </a:blip>
          <a:srcRect b="2078" l="0" r="0" t="2088"/>
          <a:stretch/>
        </p:blipFill>
        <p:spPr>
          <a:xfrm>
            <a:off x="7630899" y="1355372"/>
            <a:ext cx="429625" cy="3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5"/>
          <p:cNvSpPr txBox="1"/>
          <p:nvPr/>
        </p:nvSpPr>
        <p:spPr>
          <a:xfrm>
            <a:off x="720001" y="2102028"/>
            <a:ext cx="229752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Запуск в 2020 г.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20" name="Google Shape;220;p25"/>
          <p:cNvSpPr txBox="1"/>
          <p:nvPr/>
        </p:nvSpPr>
        <p:spPr>
          <a:xfrm>
            <a:off x="720001" y="2655642"/>
            <a:ext cx="2297520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29 участников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21" name="Google Shape;221;p25"/>
          <p:cNvSpPr txBox="1"/>
          <p:nvPr/>
        </p:nvSpPr>
        <p:spPr>
          <a:xfrm>
            <a:off x="720000" y="1287792"/>
            <a:ext cx="5616374" cy="681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Методический онлайн-марафон «Методика создания электронного учебного курса»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22" name="Google Shape;222;p25"/>
          <p:cNvSpPr txBox="1"/>
          <p:nvPr/>
        </p:nvSpPr>
        <p:spPr>
          <a:xfrm>
            <a:off x="719999" y="3209256"/>
            <a:ext cx="4151259" cy="42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13 территорий Оренбургской области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ru-RU" sz="2400"/>
              <a:t>Проект «Медианавигатор». Результаты</a:t>
            </a:r>
            <a:endParaRPr sz="2400"/>
          </a:p>
        </p:txBody>
      </p:sp>
      <p:sp>
        <p:nvSpPr>
          <p:cNvPr id="228" name="Google Shape;228;p26"/>
          <p:cNvSpPr txBox="1"/>
          <p:nvPr/>
        </p:nvSpPr>
        <p:spPr>
          <a:xfrm>
            <a:off x="720000" y="1477573"/>
            <a:ext cx="5788865" cy="681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Разработаны проекты ЭУК, интерактивные памятки для родителей, посты для продвижения в соц. сетях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29" name="Google Shape;229;p26"/>
          <p:cNvSpPr txBox="1"/>
          <p:nvPr/>
        </p:nvSpPr>
        <p:spPr>
          <a:xfrm>
            <a:off x="720000" y="2370649"/>
            <a:ext cx="6653391" cy="87517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Организована Всероссийская конференция «Медиаобразование в сфере музыкального и художественного творчества дополнительного образования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  <p:sp>
        <p:nvSpPr>
          <p:cNvPr id="230" name="Google Shape;230;p26"/>
          <p:cNvSpPr txBox="1"/>
          <p:nvPr/>
        </p:nvSpPr>
        <p:spPr>
          <a:xfrm>
            <a:off x="720000" y="3457209"/>
            <a:ext cx="6653389" cy="6816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0" lang="ru-RU" sz="1500" u="none" cap="none" strike="noStrike">
                <a:solidFill>
                  <a:schemeClr val="lt1"/>
                </a:solidFill>
                <a:latin typeface="IBM Plex Mono"/>
                <a:ea typeface="IBM Plex Mono"/>
                <a:cs typeface="IBM Plex Mono"/>
                <a:sym typeface="IBM Plex Mono"/>
              </a:rPr>
              <a:t>Опубликован спецвыпуск сетевого научно-образовательного издания «Медиа. Информация. Коммуникация»</a:t>
            </a:r>
            <a:endParaRPr b="0" i="0" sz="1500" u="none" cap="none" strike="noStrike">
              <a:solidFill>
                <a:schemeClr val="lt1"/>
              </a:solidFill>
              <a:latin typeface="IBM Plex Mono"/>
              <a:ea typeface="IBM Plex Mono"/>
              <a:cs typeface="IBM Plex Mono"/>
              <a:sym typeface="IBM Plex Mon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rtual World Pitch Deck by Slidesgo">
  <a:themeElements>
    <a:clrScheme name="Simple Light">
      <a:dk1>
        <a:srgbClr val="0F1754"/>
      </a:dk1>
      <a:lt1>
        <a:srgbClr val="FFFFFF"/>
      </a:lt1>
      <a:dk2>
        <a:srgbClr val="72108E"/>
      </a:dk2>
      <a:lt2>
        <a:srgbClr val="5326AA"/>
      </a:lt2>
      <a:accent1>
        <a:srgbClr val="CDF239"/>
      </a:accent1>
      <a:accent2>
        <a:srgbClr val="DA369F"/>
      </a:accent2>
      <a:accent3>
        <a:srgbClr val="981161"/>
      </a:accent3>
      <a:accent4>
        <a:srgbClr val="51B7E0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